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9" r:id="rId8"/>
    <p:sldId id="267" r:id="rId9"/>
    <p:sldId id="270" r:id="rId10"/>
    <p:sldId id="268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EAE1FC-2047-4820-8E74-C92DAA2CD993}" v="329" dt="2022-02-08T08:27:06.350"/>
    <p1510:client id="{A6DEE5F2-36D5-47AF-A493-97D634E0D241}" v="116" dt="2022-02-08T04:52:18.958"/>
    <p1510:client id="{B453CE51-D561-45E9-9C05-4C217C50A110}" v="1158" dt="2022-02-08T06:07:40.808"/>
    <p1510:client id="{F0DDBB59-8374-49D6-B799-B2B19DD44924}" v="373" dt="2022-02-08T07:51:27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mitha  Dasaraju" userId="S::nishmitha_dasaraju@thbs.com::ea5727ef-58cb-451c-9395-642d1b92edb4" providerId="AD" clId="Web-{F0DDBB59-8374-49D6-B799-B2B19DD44924}"/>
    <pc:docChg chg="addSld modSld">
      <pc:chgData name="Nishmitha  Dasaraju" userId="S::nishmitha_dasaraju@thbs.com::ea5727ef-58cb-451c-9395-642d1b92edb4" providerId="AD" clId="Web-{F0DDBB59-8374-49D6-B799-B2B19DD44924}" dt="2022-02-08T07:51:27.004" v="317" actId="14100"/>
      <pc:docMkLst>
        <pc:docMk/>
      </pc:docMkLst>
      <pc:sldChg chg="modSp">
        <pc:chgData name="Nishmitha  Dasaraju" userId="S::nishmitha_dasaraju@thbs.com::ea5727ef-58cb-451c-9395-642d1b92edb4" providerId="AD" clId="Web-{F0DDBB59-8374-49D6-B799-B2B19DD44924}" dt="2022-02-08T07:25:10.361" v="283" actId="20577"/>
        <pc:sldMkLst>
          <pc:docMk/>
          <pc:sldMk cId="1454418507" sldId="258"/>
        </pc:sldMkLst>
        <pc:spChg chg="mod">
          <ac:chgData name="Nishmitha  Dasaraju" userId="S::nishmitha_dasaraju@thbs.com::ea5727ef-58cb-451c-9395-642d1b92edb4" providerId="AD" clId="Web-{F0DDBB59-8374-49D6-B799-B2B19DD44924}" dt="2022-02-08T07:25:10.361" v="283" actId="20577"/>
          <ac:spMkLst>
            <pc:docMk/>
            <pc:sldMk cId="1454418507" sldId="258"/>
            <ac:spMk id="3" creationId="{C919122E-7FA4-416F-BC36-F085509F463D}"/>
          </ac:spMkLst>
        </pc:spChg>
      </pc:sldChg>
      <pc:sldChg chg="addSp delSp">
        <pc:chgData name="Nishmitha  Dasaraju" userId="S::nishmitha_dasaraju@thbs.com::ea5727ef-58cb-451c-9395-642d1b92edb4" providerId="AD" clId="Web-{F0DDBB59-8374-49D6-B799-B2B19DD44924}" dt="2022-02-08T06:43:32.864" v="221"/>
        <pc:sldMkLst>
          <pc:docMk/>
          <pc:sldMk cId="1443288070" sldId="260"/>
        </pc:sldMkLst>
        <pc:spChg chg="add del">
          <ac:chgData name="Nishmitha  Dasaraju" userId="S::nishmitha_dasaraju@thbs.com::ea5727ef-58cb-451c-9395-642d1b92edb4" providerId="AD" clId="Web-{F0DDBB59-8374-49D6-B799-B2B19DD44924}" dt="2022-02-08T06:43:32.864" v="221"/>
          <ac:spMkLst>
            <pc:docMk/>
            <pc:sldMk cId="1443288070" sldId="260"/>
            <ac:spMk id="4" creationId="{1F58E6A4-DDA2-43BA-ADDA-2AADD733C2C6}"/>
          </ac:spMkLst>
        </pc:spChg>
      </pc:sldChg>
      <pc:sldChg chg="modSp">
        <pc:chgData name="Nishmitha  Dasaraju" userId="S::nishmitha_dasaraju@thbs.com::ea5727ef-58cb-451c-9395-642d1b92edb4" providerId="AD" clId="Web-{F0DDBB59-8374-49D6-B799-B2B19DD44924}" dt="2022-02-08T07:33:26.898" v="289" actId="1076"/>
        <pc:sldMkLst>
          <pc:docMk/>
          <pc:sldMk cId="33558820" sldId="261"/>
        </pc:sldMkLst>
        <pc:spChg chg="mod">
          <ac:chgData name="Nishmitha  Dasaraju" userId="S::nishmitha_dasaraju@thbs.com::ea5727ef-58cb-451c-9395-642d1b92edb4" providerId="AD" clId="Web-{F0DDBB59-8374-49D6-B799-B2B19DD44924}" dt="2022-02-08T07:33:26.898" v="289" actId="1076"/>
          <ac:spMkLst>
            <pc:docMk/>
            <pc:sldMk cId="33558820" sldId="261"/>
            <ac:spMk id="5" creationId="{80DA5226-FB85-46B6-B9E1-32724899C7D2}"/>
          </ac:spMkLst>
        </pc:spChg>
      </pc:sldChg>
      <pc:sldChg chg="modSp">
        <pc:chgData name="Nishmitha  Dasaraju" userId="S::nishmitha_dasaraju@thbs.com::ea5727ef-58cb-451c-9395-642d1b92edb4" providerId="AD" clId="Web-{F0DDBB59-8374-49D6-B799-B2B19DD44924}" dt="2022-02-08T07:25:24.017" v="288" actId="20577"/>
        <pc:sldMkLst>
          <pc:docMk/>
          <pc:sldMk cId="2286164939" sldId="262"/>
        </pc:sldMkLst>
        <pc:spChg chg="mod">
          <ac:chgData name="Nishmitha  Dasaraju" userId="S::nishmitha_dasaraju@thbs.com::ea5727ef-58cb-451c-9395-642d1b92edb4" providerId="AD" clId="Web-{F0DDBB59-8374-49D6-B799-B2B19DD44924}" dt="2022-02-08T07:25:24.017" v="288" actId="20577"/>
          <ac:spMkLst>
            <pc:docMk/>
            <pc:sldMk cId="2286164939" sldId="262"/>
            <ac:spMk id="3" creationId="{A0882186-D6CF-4C63-80F3-1B65604B8051}"/>
          </ac:spMkLst>
        </pc:spChg>
      </pc:sldChg>
      <pc:sldChg chg="addSp delSp modSp new">
        <pc:chgData name="Nishmitha  Dasaraju" userId="S::nishmitha_dasaraju@thbs.com::ea5727ef-58cb-451c-9395-642d1b92edb4" providerId="AD" clId="Web-{F0DDBB59-8374-49D6-B799-B2B19DD44924}" dt="2022-02-08T06:57:32.952" v="249"/>
        <pc:sldMkLst>
          <pc:docMk/>
          <pc:sldMk cId="3274916832" sldId="263"/>
        </pc:sldMkLst>
        <pc:spChg chg="add del mod">
          <ac:chgData name="Nishmitha  Dasaraju" userId="S::nishmitha_dasaraju@thbs.com::ea5727ef-58cb-451c-9395-642d1b92edb4" providerId="AD" clId="Web-{F0DDBB59-8374-49D6-B799-B2B19DD44924}" dt="2022-02-08T06:12:39.109" v="32"/>
          <ac:spMkLst>
            <pc:docMk/>
            <pc:sldMk cId="3274916832" sldId="263"/>
            <ac:spMk id="2" creationId="{347A45F1-BE38-45B1-9D60-323E3F079069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3:04.500" v="39" actId="20577"/>
          <ac:spMkLst>
            <pc:docMk/>
            <pc:sldMk cId="3274916832" sldId="263"/>
            <ac:spMk id="4" creationId="{FB85AFF8-D48A-488B-9118-3CC04B463290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9:33.433" v="140" actId="1076"/>
          <ac:spMkLst>
            <pc:docMk/>
            <pc:sldMk cId="3274916832" sldId="263"/>
            <ac:spMk id="5" creationId="{832A46AB-978C-4B4B-ACAE-6D9D3EA3B7E5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4:11.610" v="47" actId="1076"/>
          <ac:spMkLst>
            <pc:docMk/>
            <pc:sldMk cId="3274916832" sldId="263"/>
            <ac:spMk id="6" creationId="{80AC5DFC-FF31-44C5-8C3A-97C70DB05C1C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4:45.048" v="51" actId="1076"/>
          <ac:spMkLst>
            <pc:docMk/>
            <pc:sldMk cId="3274916832" sldId="263"/>
            <ac:spMk id="7" creationId="{CD85EFE8-F019-43F9-B004-C3F1922DC36A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6:19.159" v="57"/>
          <ac:spMkLst>
            <pc:docMk/>
            <pc:sldMk cId="3274916832" sldId="263"/>
            <ac:spMk id="8" creationId="{0907FC27-410F-4ED2-9267-0235C8906811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7:12.487" v="61" actId="1076"/>
          <ac:spMkLst>
            <pc:docMk/>
            <pc:sldMk cId="3274916832" sldId="263"/>
            <ac:spMk id="9" creationId="{A61D2905-4E36-4AE0-8C87-E15A7BE42BF4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8:01.425" v="64" actId="1076"/>
          <ac:spMkLst>
            <pc:docMk/>
            <pc:sldMk cId="3274916832" sldId="263"/>
            <ac:spMk id="10" creationId="{930AB31A-1AF8-400A-ADC5-CC5FD3F44697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9:32.364" v="72" actId="1076"/>
          <ac:spMkLst>
            <pc:docMk/>
            <pc:sldMk cId="3274916832" sldId="263"/>
            <ac:spMk id="11" creationId="{B9E45634-28F9-4B3D-86EA-120F1BB045F7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19:41.364" v="73" actId="1076"/>
          <ac:spMkLst>
            <pc:docMk/>
            <pc:sldMk cId="3274916832" sldId="263"/>
            <ac:spMk id="12" creationId="{C77129D2-F33E-4146-AAF8-BF187AFB3442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0:23.974" v="77" actId="1076"/>
          <ac:spMkLst>
            <pc:docMk/>
            <pc:sldMk cId="3274916832" sldId="263"/>
            <ac:spMk id="13" creationId="{444F4176-1D1F-4E0D-ADD4-DA2CC050DEDA}"/>
          </ac:spMkLst>
        </pc:spChg>
        <pc:spChg chg="add del mod">
          <ac:chgData name="Nishmitha  Dasaraju" userId="S::nishmitha_dasaraju@thbs.com::ea5727ef-58cb-451c-9395-642d1b92edb4" providerId="AD" clId="Web-{F0DDBB59-8374-49D6-B799-B2B19DD44924}" dt="2022-02-08T06:33:57.280" v="171" actId="1076"/>
          <ac:spMkLst>
            <pc:docMk/>
            <pc:sldMk cId="3274916832" sldId="263"/>
            <ac:spMk id="14" creationId="{DCFED93D-C612-4ADD-AC47-00C3351CF579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5:19.633" v="118" actId="20577"/>
          <ac:spMkLst>
            <pc:docMk/>
            <pc:sldMk cId="3274916832" sldId="263"/>
            <ac:spMk id="15" creationId="{BA780844-3EE3-453E-A96D-C14879186660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5:16.915" v="117" actId="20577"/>
          <ac:spMkLst>
            <pc:docMk/>
            <pc:sldMk cId="3274916832" sldId="263"/>
            <ac:spMk id="16" creationId="{5F80298A-2B6F-4E82-8C9B-11EDD20CE22A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5:06.665" v="114" actId="20577"/>
          <ac:spMkLst>
            <pc:docMk/>
            <pc:sldMk cId="3274916832" sldId="263"/>
            <ac:spMk id="17" creationId="{84717FA0-3E16-4AE5-B2E7-E9BD2BF79F5F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7:53.385" v="130" actId="20577"/>
          <ac:spMkLst>
            <pc:docMk/>
            <pc:sldMk cId="3274916832" sldId="263"/>
            <ac:spMk id="18" creationId="{4EEC5C7A-8F20-4A67-B41D-B107D34DBC53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7:46.057" v="129" actId="20577"/>
          <ac:spMkLst>
            <pc:docMk/>
            <pc:sldMk cId="3274916832" sldId="263"/>
            <ac:spMk id="19" creationId="{65675546-FC9E-4E7D-80F6-82EE7B288A33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7:37.760" v="128" actId="20577"/>
          <ac:spMkLst>
            <pc:docMk/>
            <pc:sldMk cId="3274916832" sldId="263"/>
            <ac:spMk id="20" creationId="{E662E1A1-8B96-4FFE-8B01-82D7E97C1042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8:14.260" v="132" actId="20577"/>
          <ac:spMkLst>
            <pc:docMk/>
            <pc:sldMk cId="3274916832" sldId="263"/>
            <ac:spMk id="21" creationId="{D20C7065-5F4E-411C-B58E-A93C93E30FC0}"/>
          </ac:spMkLst>
        </pc:spChg>
        <pc:spChg chg="add mod">
          <ac:chgData name="Nishmitha  Dasaraju" userId="S::nishmitha_dasaraju@thbs.com::ea5727ef-58cb-451c-9395-642d1b92edb4" providerId="AD" clId="Web-{F0DDBB59-8374-49D6-B799-B2B19DD44924}" dt="2022-02-08T06:28:28.026" v="135" actId="20577"/>
          <ac:spMkLst>
            <pc:docMk/>
            <pc:sldMk cId="3274916832" sldId="263"/>
            <ac:spMk id="22" creationId="{C70565EF-09EC-4857-BBE2-936906998F20}"/>
          </ac:spMkLst>
        </pc:spChg>
        <pc:cxnChg chg="add del mod">
          <ac:chgData name="Nishmitha  Dasaraju" userId="S::nishmitha_dasaraju@thbs.com::ea5727ef-58cb-451c-9395-642d1b92edb4" providerId="AD" clId="Web-{F0DDBB59-8374-49D6-B799-B2B19DD44924}" dt="2022-02-08T06:29:28.699" v="138"/>
          <ac:cxnSpMkLst>
            <pc:docMk/>
            <pc:sldMk cId="3274916832" sldId="263"/>
            <ac:cxnSpMk id="23" creationId="{270FFD74-B583-4AE7-857D-D9EA59E8AD21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0:14.965" v="145" actId="14100"/>
          <ac:cxnSpMkLst>
            <pc:docMk/>
            <pc:sldMk cId="3274916832" sldId="263"/>
            <ac:cxnSpMk id="24" creationId="{3740CE21-6C80-4C66-9A47-D2AC9AEBD9C0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0:28.653" v="147" actId="1076"/>
          <ac:cxnSpMkLst>
            <pc:docMk/>
            <pc:sldMk cId="3274916832" sldId="263"/>
            <ac:cxnSpMk id="25" creationId="{59EB770A-D38C-4792-B7CF-E53EB7271878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0:36.746" v="149" actId="1076"/>
          <ac:cxnSpMkLst>
            <pc:docMk/>
            <pc:sldMk cId="3274916832" sldId="263"/>
            <ac:cxnSpMk id="26" creationId="{96D3899B-980D-45B1-8C09-E18FF9D26F15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0:46.028" v="151" actId="1076"/>
          <ac:cxnSpMkLst>
            <pc:docMk/>
            <pc:sldMk cId="3274916832" sldId="263"/>
            <ac:cxnSpMk id="27" creationId="{FEC9289A-AE58-4EBA-ABD6-E4F06365FFC6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0:52.715" v="153" actId="1076"/>
          <ac:cxnSpMkLst>
            <pc:docMk/>
            <pc:sldMk cId="3274916832" sldId="263"/>
            <ac:cxnSpMk id="28" creationId="{C0E2899B-A089-4C86-BA00-A7316C672E97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1:22.512" v="158" actId="1076"/>
          <ac:cxnSpMkLst>
            <pc:docMk/>
            <pc:sldMk cId="3274916832" sldId="263"/>
            <ac:cxnSpMk id="29" creationId="{214F9FDA-DEDE-4C4A-BA07-78D77F2258F9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1:06.372" v="157" actId="1076"/>
          <ac:cxnSpMkLst>
            <pc:docMk/>
            <pc:sldMk cId="3274916832" sldId="263"/>
            <ac:cxnSpMk id="30" creationId="{3006C244-DE15-471D-8A0C-75C23893AEDE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3:08.576" v="166" actId="14100"/>
          <ac:cxnSpMkLst>
            <pc:docMk/>
            <pc:sldMk cId="3274916832" sldId="263"/>
            <ac:cxnSpMk id="31" creationId="{09DFC926-D811-48A9-9BF5-0A634EF9DD80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3:32.545" v="169" actId="1076"/>
          <ac:cxnSpMkLst>
            <pc:docMk/>
            <pc:sldMk cId="3274916832" sldId="263"/>
            <ac:cxnSpMk id="32" creationId="{0540892E-61E7-48A1-AC38-C14446AA8039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57:03.951" v="247"/>
          <ac:cxnSpMkLst>
            <pc:docMk/>
            <pc:sldMk cId="3274916832" sldId="263"/>
            <ac:cxnSpMk id="33" creationId="{9E98A7E7-89C3-4B47-80A7-B7CCB866F4A5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5:27.015" v="181" actId="1076"/>
          <ac:cxnSpMkLst>
            <pc:docMk/>
            <pc:sldMk cId="3274916832" sldId="263"/>
            <ac:cxnSpMk id="34" creationId="{5460AB67-1D5C-42B0-A2C8-30474CBFA95A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57:20.624" v="248"/>
          <ac:cxnSpMkLst>
            <pc:docMk/>
            <pc:sldMk cId="3274916832" sldId="263"/>
            <ac:cxnSpMk id="35" creationId="{53B67B43-E698-414F-8D93-C84EBF0BBAD2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6:58.719" v="192" actId="14100"/>
          <ac:cxnSpMkLst>
            <pc:docMk/>
            <pc:sldMk cId="3274916832" sldId="263"/>
            <ac:cxnSpMk id="36" creationId="{E4284E98-973C-42F9-A601-93E2AD9AAED6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40:02.393" v="218" actId="14100"/>
          <ac:cxnSpMkLst>
            <pc:docMk/>
            <pc:sldMk cId="3274916832" sldId="263"/>
            <ac:cxnSpMk id="37" creationId="{AF58F466-8D78-416D-9E5B-A90C71EF63BD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7:37.782" v="196" actId="1076"/>
          <ac:cxnSpMkLst>
            <pc:docMk/>
            <pc:sldMk cId="3274916832" sldId="263"/>
            <ac:cxnSpMk id="38" creationId="{BF450D1F-1B09-40DC-BF80-4FD5F5BA3532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8:30.955" v="203" actId="14100"/>
          <ac:cxnSpMkLst>
            <pc:docMk/>
            <pc:sldMk cId="3274916832" sldId="263"/>
            <ac:cxnSpMk id="39" creationId="{439092EC-CCBC-4E31-AB3D-480D9AE1B8B2}"/>
          </ac:cxnSpMkLst>
        </pc:cxnChg>
        <pc:cxnChg chg="add del mod">
          <ac:chgData name="Nishmitha  Dasaraju" userId="S::nishmitha_dasaraju@thbs.com::ea5727ef-58cb-451c-9395-642d1b92edb4" providerId="AD" clId="Web-{F0DDBB59-8374-49D6-B799-B2B19DD44924}" dt="2022-02-08T06:38:17.752" v="201"/>
          <ac:cxnSpMkLst>
            <pc:docMk/>
            <pc:sldMk cId="3274916832" sldId="263"/>
            <ac:cxnSpMk id="40" creationId="{E549B398-BA8B-4732-BD6E-9A26BB8E6F58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57:32.952" v="249"/>
          <ac:cxnSpMkLst>
            <pc:docMk/>
            <pc:sldMk cId="3274916832" sldId="263"/>
            <ac:cxnSpMk id="41" creationId="{AA28A7FB-EF9A-48C0-A83F-CE2BA047FCCA}"/>
          </ac:cxnSpMkLst>
        </pc:cxnChg>
        <pc:cxnChg chg="add mod">
          <ac:chgData name="Nishmitha  Dasaraju" userId="S::nishmitha_dasaraju@thbs.com::ea5727ef-58cb-451c-9395-642d1b92edb4" providerId="AD" clId="Web-{F0DDBB59-8374-49D6-B799-B2B19DD44924}" dt="2022-02-08T06:39:34.971" v="214" actId="14100"/>
          <ac:cxnSpMkLst>
            <pc:docMk/>
            <pc:sldMk cId="3274916832" sldId="263"/>
            <ac:cxnSpMk id="42" creationId="{6EA70CEB-FEAA-40FF-9CFA-C356568BC44F}"/>
          </ac:cxnSpMkLst>
        </pc:cxnChg>
      </pc:sldChg>
      <pc:sldChg chg="addSp delSp modSp new">
        <pc:chgData name="Nishmitha  Dasaraju" userId="S::nishmitha_dasaraju@thbs.com::ea5727ef-58cb-451c-9395-642d1b92edb4" providerId="AD" clId="Web-{F0DDBB59-8374-49D6-B799-B2B19DD44924}" dt="2022-02-08T07:51:27.004" v="317" actId="14100"/>
        <pc:sldMkLst>
          <pc:docMk/>
          <pc:sldMk cId="105349651" sldId="264"/>
        </pc:sldMkLst>
        <pc:spChg chg="add mod">
          <ac:chgData name="Nishmitha  Dasaraju" userId="S::nishmitha_dasaraju@thbs.com::ea5727ef-58cb-451c-9395-642d1b92edb4" providerId="AD" clId="Web-{F0DDBB59-8374-49D6-B799-B2B19DD44924}" dt="2022-02-08T06:44:19.005" v="236" actId="20577"/>
          <ac:spMkLst>
            <pc:docMk/>
            <pc:sldMk cId="105349651" sldId="264"/>
            <ac:spMk id="3" creationId="{35279D1F-9EED-46EE-A7DA-4E250362F17F}"/>
          </ac:spMkLst>
        </pc:spChg>
        <pc:picChg chg="add del mod">
          <ac:chgData name="Nishmitha  Dasaraju" userId="S::nishmitha_dasaraju@thbs.com::ea5727ef-58cb-451c-9395-642d1b92edb4" providerId="AD" clId="Web-{F0DDBB59-8374-49D6-B799-B2B19DD44924}" dt="2022-02-08T06:44:41.240" v="238"/>
          <ac:picMkLst>
            <pc:docMk/>
            <pc:sldMk cId="105349651" sldId="264"/>
            <ac:picMk id="4" creationId="{5D7A99F9-BC64-4D10-9741-AE037F18847A}"/>
          </ac:picMkLst>
        </pc:picChg>
        <pc:picChg chg="add del mod">
          <ac:chgData name="Nishmitha  Dasaraju" userId="S::nishmitha_dasaraju@thbs.com::ea5727ef-58cb-451c-9395-642d1b92edb4" providerId="AD" clId="Web-{F0DDBB59-8374-49D6-B799-B2B19DD44924}" dt="2022-02-08T06:45:12.490" v="240"/>
          <ac:picMkLst>
            <pc:docMk/>
            <pc:sldMk cId="105349651" sldId="264"/>
            <ac:picMk id="5" creationId="{963AA3B6-01D1-4600-A1B4-95439562453D}"/>
          </ac:picMkLst>
        </pc:picChg>
        <pc:picChg chg="add mod">
          <ac:chgData name="Nishmitha  Dasaraju" userId="S::nishmitha_dasaraju@thbs.com::ea5727ef-58cb-451c-9395-642d1b92edb4" providerId="AD" clId="Web-{F0DDBB59-8374-49D6-B799-B2B19DD44924}" dt="2022-02-08T07:51:02.284" v="311" actId="14100"/>
          <ac:picMkLst>
            <pc:docMk/>
            <pc:sldMk cId="105349651" sldId="264"/>
            <ac:picMk id="6" creationId="{FB218F17-7EB0-485C-A23C-199C13DC68B0}"/>
          </ac:picMkLst>
        </pc:picChg>
        <pc:picChg chg="add mod">
          <ac:chgData name="Nishmitha  Dasaraju" userId="S::nishmitha_dasaraju@thbs.com::ea5727ef-58cb-451c-9395-642d1b92edb4" providerId="AD" clId="Web-{F0DDBB59-8374-49D6-B799-B2B19DD44924}" dt="2022-02-08T07:51:22.972" v="315" actId="1076"/>
          <ac:picMkLst>
            <pc:docMk/>
            <pc:sldMk cId="105349651" sldId="264"/>
            <ac:picMk id="7" creationId="{75A6B84C-5185-4DB7-B3DC-AAAD82E4BA60}"/>
          </ac:picMkLst>
        </pc:picChg>
        <pc:picChg chg="add mod">
          <ac:chgData name="Nishmitha  Dasaraju" userId="S::nishmitha_dasaraju@thbs.com::ea5727ef-58cb-451c-9395-642d1b92edb4" providerId="AD" clId="Web-{F0DDBB59-8374-49D6-B799-B2B19DD44924}" dt="2022-02-08T07:51:27.004" v="317" actId="14100"/>
          <ac:picMkLst>
            <pc:docMk/>
            <pc:sldMk cId="105349651" sldId="264"/>
            <ac:picMk id="8" creationId="{24B09246-F63A-4231-A2F2-412A0A012525}"/>
          </ac:picMkLst>
        </pc:picChg>
      </pc:sldChg>
      <pc:sldChg chg="addSp delSp modSp new mod modClrScheme chgLayout">
        <pc:chgData name="Nishmitha  Dasaraju" userId="S::nishmitha_dasaraju@thbs.com::ea5727ef-58cb-451c-9395-642d1b92edb4" providerId="AD" clId="Web-{F0DDBB59-8374-49D6-B799-B2B19DD44924}" dt="2022-02-08T07:20:41.155" v="269" actId="14100"/>
        <pc:sldMkLst>
          <pc:docMk/>
          <pc:sldMk cId="1549148598" sldId="265"/>
        </pc:sldMkLst>
        <pc:spChg chg="add del mod">
          <ac:chgData name="Nishmitha  Dasaraju" userId="S::nishmitha_dasaraju@thbs.com::ea5727ef-58cb-451c-9395-642d1b92edb4" providerId="AD" clId="Web-{F0DDBB59-8374-49D6-B799-B2B19DD44924}" dt="2022-02-08T06:51:13.416" v="246"/>
          <ac:spMkLst>
            <pc:docMk/>
            <pc:sldMk cId="1549148598" sldId="265"/>
            <ac:spMk id="2" creationId="{BD1C37E9-1BA5-4008-9F70-90AB0D4DFFEB}"/>
          </ac:spMkLst>
        </pc:spChg>
        <pc:spChg chg="add del mod">
          <ac:chgData name="Nishmitha  Dasaraju" userId="S::nishmitha_dasaraju@thbs.com::ea5727ef-58cb-451c-9395-642d1b92edb4" providerId="AD" clId="Web-{F0DDBB59-8374-49D6-B799-B2B19DD44924}" dt="2022-02-08T06:51:13.416" v="246"/>
          <ac:spMkLst>
            <pc:docMk/>
            <pc:sldMk cId="1549148598" sldId="265"/>
            <ac:spMk id="3" creationId="{05801EE3-53F4-45CB-85E1-479AB5FF7D99}"/>
          </ac:spMkLst>
        </pc:spChg>
        <pc:spChg chg="add del mod">
          <ac:chgData name="Nishmitha  Dasaraju" userId="S::nishmitha_dasaraju@thbs.com::ea5727ef-58cb-451c-9395-642d1b92edb4" providerId="AD" clId="Web-{F0DDBB59-8374-49D6-B799-B2B19DD44924}" dt="2022-02-08T06:51:13.416" v="246"/>
          <ac:spMkLst>
            <pc:docMk/>
            <pc:sldMk cId="1549148598" sldId="265"/>
            <ac:spMk id="4" creationId="{3C839E04-8BF3-4F59-AC0C-56938FEEDD00}"/>
          </ac:spMkLst>
        </pc:spChg>
        <pc:picChg chg="add del mod">
          <ac:chgData name="Nishmitha  Dasaraju" userId="S::nishmitha_dasaraju@thbs.com::ea5727ef-58cb-451c-9395-642d1b92edb4" providerId="AD" clId="Web-{F0DDBB59-8374-49D6-B799-B2B19DD44924}" dt="2022-02-08T07:14:27.604" v="252"/>
          <ac:picMkLst>
            <pc:docMk/>
            <pc:sldMk cId="1549148598" sldId="265"/>
            <ac:picMk id="5" creationId="{963FFC88-F99B-4C81-9187-C5DF2120D77E}"/>
          </ac:picMkLst>
        </pc:picChg>
        <pc:picChg chg="add mod">
          <ac:chgData name="Nishmitha  Dasaraju" userId="S::nishmitha_dasaraju@thbs.com::ea5727ef-58cb-451c-9395-642d1b92edb4" providerId="AD" clId="Web-{F0DDBB59-8374-49D6-B799-B2B19DD44924}" dt="2022-02-08T07:20:41.155" v="269" actId="14100"/>
          <ac:picMkLst>
            <pc:docMk/>
            <pc:sldMk cId="1549148598" sldId="265"/>
            <ac:picMk id="6" creationId="{AF4F8B6B-0AEB-45AE-BA43-6A35A9326143}"/>
          </ac:picMkLst>
        </pc:picChg>
      </pc:sldChg>
      <pc:sldChg chg="addSp modSp new">
        <pc:chgData name="Nishmitha  Dasaraju" userId="S::nishmitha_dasaraju@thbs.com::ea5727ef-58cb-451c-9395-642d1b92edb4" providerId="AD" clId="Web-{F0DDBB59-8374-49D6-B799-B2B19DD44924}" dt="2022-02-08T07:20:12.264" v="265" actId="1076"/>
        <pc:sldMkLst>
          <pc:docMk/>
          <pc:sldMk cId="1803579188" sldId="266"/>
        </pc:sldMkLst>
        <pc:picChg chg="add mod">
          <ac:chgData name="Nishmitha  Dasaraju" userId="S::nishmitha_dasaraju@thbs.com::ea5727ef-58cb-451c-9395-642d1b92edb4" providerId="AD" clId="Web-{F0DDBB59-8374-49D6-B799-B2B19DD44924}" dt="2022-02-08T07:20:12.264" v="265" actId="1076"/>
          <ac:picMkLst>
            <pc:docMk/>
            <pc:sldMk cId="1803579188" sldId="266"/>
            <ac:picMk id="2" creationId="{3F64E859-5E1F-4A06-8CEE-31A651F4163B}"/>
          </ac:picMkLst>
        </pc:picChg>
      </pc:sldChg>
    </pc:docChg>
  </pc:docChgLst>
  <pc:docChgLst>
    <pc:chgData name="Nishmitha  Dasaraju" userId="S::nishmitha_dasaraju@thbs.com::ea5727ef-58cb-451c-9395-642d1b92edb4" providerId="AD" clId="Web-{9BEAE1FC-2047-4820-8E74-C92DAA2CD993}"/>
    <pc:docChg chg="addSld delSld modSld">
      <pc:chgData name="Nishmitha  Dasaraju" userId="S::nishmitha_dasaraju@thbs.com::ea5727ef-58cb-451c-9395-642d1b92edb4" providerId="AD" clId="Web-{9BEAE1FC-2047-4820-8E74-C92DAA2CD993}" dt="2022-02-08T08:27:06.350" v="234" actId="14100"/>
      <pc:docMkLst>
        <pc:docMk/>
      </pc:docMkLst>
      <pc:sldChg chg="modSp">
        <pc:chgData name="Nishmitha  Dasaraju" userId="S::nishmitha_dasaraju@thbs.com::ea5727ef-58cb-451c-9395-642d1b92edb4" providerId="AD" clId="Web-{9BEAE1FC-2047-4820-8E74-C92DAA2CD993}" dt="2022-02-08T08:22:06.191" v="182" actId="20577"/>
        <pc:sldMkLst>
          <pc:docMk/>
          <pc:sldMk cId="1315190032" sldId="257"/>
        </pc:sldMkLst>
        <pc:spChg chg="mod">
          <ac:chgData name="Nishmitha  Dasaraju" userId="S::nishmitha_dasaraju@thbs.com::ea5727ef-58cb-451c-9395-642d1b92edb4" providerId="AD" clId="Web-{9BEAE1FC-2047-4820-8E74-C92DAA2CD993}" dt="2022-02-08T08:22:06.191" v="182" actId="20577"/>
          <ac:spMkLst>
            <pc:docMk/>
            <pc:sldMk cId="1315190032" sldId="257"/>
            <ac:spMk id="5" creationId="{D1C17E69-9D2F-45C3-96F8-FBBD73E228A7}"/>
          </ac:spMkLst>
        </pc:spChg>
      </pc:sldChg>
      <pc:sldChg chg="del">
        <pc:chgData name="Nishmitha  Dasaraju" userId="S::nishmitha_dasaraju@thbs.com::ea5727ef-58cb-451c-9395-642d1b92edb4" providerId="AD" clId="Web-{9BEAE1FC-2047-4820-8E74-C92DAA2CD993}" dt="2022-02-08T08:11:01.527" v="135"/>
        <pc:sldMkLst>
          <pc:docMk/>
          <pc:sldMk cId="2755505347" sldId="259"/>
        </pc:sldMkLst>
      </pc:sldChg>
      <pc:sldChg chg="del">
        <pc:chgData name="Nishmitha  Dasaraju" userId="S::nishmitha_dasaraju@thbs.com::ea5727ef-58cb-451c-9395-642d1b92edb4" providerId="AD" clId="Web-{9BEAE1FC-2047-4820-8E74-C92DAA2CD993}" dt="2022-02-08T08:18:09.047" v="176"/>
        <pc:sldMkLst>
          <pc:docMk/>
          <pc:sldMk cId="1443288070" sldId="260"/>
        </pc:sldMkLst>
      </pc:sldChg>
      <pc:sldChg chg="del">
        <pc:chgData name="Nishmitha  Dasaraju" userId="S::nishmitha_dasaraju@thbs.com::ea5727ef-58cb-451c-9395-642d1b92edb4" providerId="AD" clId="Web-{9BEAE1FC-2047-4820-8E74-C92DAA2CD993}" dt="2022-02-08T08:18:12.969" v="177"/>
        <pc:sldMkLst>
          <pc:docMk/>
          <pc:sldMk cId="33558820" sldId="261"/>
        </pc:sldMkLst>
      </pc:sldChg>
      <pc:sldChg chg="modSp">
        <pc:chgData name="Nishmitha  Dasaraju" userId="S::nishmitha_dasaraju@thbs.com::ea5727ef-58cb-451c-9395-642d1b92edb4" providerId="AD" clId="Web-{9BEAE1FC-2047-4820-8E74-C92DAA2CD993}" dt="2022-02-08T08:17:24.844" v="175" actId="20577"/>
        <pc:sldMkLst>
          <pc:docMk/>
          <pc:sldMk cId="2286164939" sldId="262"/>
        </pc:sldMkLst>
        <pc:spChg chg="mod">
          <ac:chgData name="Nishmitha  Dasaraju" userId="S::nishmitha_dasaraju@thbs.com::ea5727ef-58cb-451c-9395-642d1b92edb4" providerId="AD" clId="Web-{9BEAE1FC-2047-4820-8E74-C92DAA2CD993}" dt="2022-02-08T08:17:24.844" v="175" actId="20577"/>
          <ac:spMkLst>
            <pc:docMk/>
            <pc:sldMk cId="2286164939" sldId="262"/>
            <ac:spMk id="3" creationId="{A0882186-D6CF-4C63-80F3-1B65604B8051}"/>
          </ac:spMkLst>
        </pc:spChg>
      </pc:sldChg>
      <pc:sldChg chg="modSp">
        <pc:chgData name="Nishmitha  Dasaraju" userId="S::nishmitha_dasaraju@thbs.com::ea5727ef-58cb-451c-9395-642d1b92edb4" providerId="AD" clId="Web-{9BEAE1FC-2047-4820-8E74-C92DAA2CD993}" dt="2022-02-08T08:12:59.934" v="150" actId="20577"/>
        <pc:sldMkLst>
          <pc:docMk/>
          <pc:sldMk cId="3274916832" sldId="263"/>
        </pc:sldMkLst>
        <pc:spChg chg="mod">
          <ac:chgData name="Nishmitha  Dasaraju" userId="S::nishmitha_dasaraju@thbs.com::ea5727ef-58cb-451c-9395-642d1b92edb4" providerId="AD" clId="Web-{9BEAE1FC-2047-4820-8E74-C92DAA2CD993}" dt="2022-02-08T08:12:51.356" v="148" actId="20577"/>
          <ac:spMkLst>
            <pc:docMk/>
            <pc:sldMk cId="3274916832" sldId="263"/>
            <ac:spMk id="10" creationId="{930AB31A-1AF8-400A-ADC5-CC5FD3F44697}"/>
          </ac:spMkLst>
        </pc:spChg>
        <pc:spChg chg="mod">
          <ac:chgData name="Nishmitha  Dasaraju" userId="S::nishmitha_dasaraju@thbs.com::ea5727ef-58cb-451c-9395-642d1b92edb4" providerId="AD" clId="Web-{9BEAE1FC-2047-4820-8E74-C92DAA2CD993}" dt="2022-02-08T08:12:59.934" v="150" actId="20577"/>
          <ac:spMkLst>
            <pc:docMk/>
            <pc:sldMk cId="3274916832" sldId="263"/>
            <ac:spMk id="12" creationId="{C77129D2-F33E-4146-AAF8-BF187AFB3442}"/>
          </ac:spMkLst>
        </pc:spChg>
      </pc:sldChg>
      <pc:sldChg chg="addSp modSp">
        <pc:chgData name="Nishmitha  Dasaraju" userId="S::nishmitha_dasaraju@thbs.com::ea5727ef-58cb-451c-9395-642d1b92edb4" providerId="AD" clId="Web-{9BEAE1FC-2047-4820-8E74-C92DAA2CD993}" dt="2022-02-08T07:55:43.626" v="61" actId="20577"/>
        <pc:sldMkLst>
          <pc:docMk/>
          <pc:sldMk cId="105349651" sldId="264"/>
        </pc:sldMkLst>
        <pc:spChg chg="add mod">
          <ac:chgData name="Nishmitha  Dasaraju" userId="S::nishmitha_dasaraju@thbs.com::ea5727ef-58cb-451c-9395-642d1b92edb4" providerId="AD" clId="Web-{9BEAE1FC-2047-4820-8E74-C92DAA2CD993}" dt="2022-02-08T07:54:19.953" v="35" actId="1076"/>
          <ac:spMkLst>
            <pc:docMk/>
            <pc:sldMk cId="105349651" sldId="264"/>
            <ac:spMk id="2" creationId="{944B6B69-625C-4282-93BD-6E60E1EE00EC}"/>
          </ac:spMkLst>
        </pc:spChg>
        <pc:spChg chg="add mod">
          <ac:chgData name="Nishmitha  Dasaraju" userId="S::nishmitha_dasaraju@thbs.com::ea5727ef-58cb-451c-9395-642d1b92edb4" providerId="AD" clId="Web-{9BEAE1FC-2047-4820-8E74-C92DAA2CD993}" dt="2022-02-08T07:55:19.313" v="46" actId="20577"/>
          <ac:spMkLst>
            <pc:docMk/>
            <pc:sldMk cId="105349651" sldId="264"/>
            <ac:spMk id="4" creationId="{AA60911A-ADB9-4CE7-A32F-4A03A7E3D57F}"/>
          </ac:spMkLst>
        </pc:spChg>
        <pc:spChg chg="add mod">
          <ac:chgData name="Nishmitha  Dasaraju" userId="S::nishmitha_dasaraju@thbs.com::ea5727ef-58cb-451c-9395-642d1b92edb4" providerId="AD" clId="Web-{9BEAE1FC-2047-4820-8E74-C92DAA2CD993}" dt="2022-02-08T07:55:43.626" v="61" actId="20577"/>
          <ac:spMkLst>
            <pc:docMk/>
            <pc:sldMk cId="105349651" sldId="264"/>
            <ac:spMk id="5" creationId="{395270D4-338C-4010-AF90-03B4F9FC1B7C}"/>
          </ac:spMkLst>
        </pc:spChg>
        <pc:picChg chg="mod">
          <ac:chgData name="Nishmitha  Dasaraju" userId="S::nishmitha_dasaraju@thbs.com::ea5727ef-58cb-451c-9395-642d1b92edb4" providerId="AD" clId="Web-{9BEAE1FC-2047-4820-8E74-C92DAA2CD993}" dt="2022-02-08T07:53:27.561" v="11" actId="1076"/>
          <ac:picMkLst>
            <pc:docMk/>
            <pc:sldMk cId="105349651" sldId="264"/>
            <ac:picMk id="6" creationId="{FB218F17-7EB0-485C-A23C-199C13DC68B0}"/>
          </ac:picMkLst>
        </pc:picChg>
        <pc:picChg chg="mod">
          <ac:chgData name="Nishmitha  Dasaraju" userId="S::nishmitha_dasaraju@thbs.com::ea5727ef-58cb-451c-9395-642d1b92edb4" providerId="AD" clId="Web-{9BEAE1FC-2047-4820-8E74-C92DAA2CD993}" dt="2022-02-08T07:53:32.312" v="12" actId="1076"/>
          <ac:picMkLst>
            <pc:docMk/>
            <pc:sldMk cId="105349651" sldId="264"/>
            <ac:picMk id="7" creationId="{75A6B84C-5185-4DB7-B3DC-AAAD82E4BA60}"/>
          </ac:picMkLst>
        </pc:picChg>
        <pc:picChg chg="mod">
          <ac:chgData name="Nishmitha  Dasaraju" userId="S::nishmitha_dasaraju@thbs.com::ea5727ef-58cb-451c-9395-642d1b92edb4" providerId="AD" clId="Web-{9BEAE1FC-2047-4820-8E74-C92DAA2CD993}" dt="2022-02-08T07:53:37.999" v="13" actId="1076"/>
          <ac:picMkLst>
            <pc:docMk/>
            <pc:sldMk cId="105349651" sldId="264"/>
            <ac:picMk id="8" creationId="{24B09246-F63A-4231-A2F2-412A0A012525}"/>
          </ac:picMkLst>
        </pc:picChg>
      </pc:sldChg>
      <pc:sldChg chg="addSp delSp modSp new">
        <pc:chgData name="Nishmitha  Dasaraju" userId="S::nishmitha_dasaraju@thbs.com::ea5727ef-58cb-451c-9395-642d1b92edb4" providerId="AD" clId="Web-{9BEAE1FC-2047-4820-8E74-C92DAA2CD993}" dt="2022-02-08T08:25:43.599" v="214" actId="1076"/>
        <pc:sldMkLst>
          <pc:docMk/>
          <pc:sldMk cId="905920286" sldId="267"/>
        </pc:sldMkLst>
        <pc:picChg chg="add del mod">
          <ac:chgData name="Nishmitha  Dasaraju" userId="S::nishmitha_dasaraju@thbs.com::ea5727ef-58cb-451c-9395-642d1b92edb4" providerId="AD" clId="Web-{9BEAE1FC-2047-4820-8E74-C92DAA2CD993}" dt="2022-02-08T08:25:07.693" v="205"/>
          <ac:picMkLst>
            <pc:docMk/>
            <pc:sldMk cId="905920286" sldId="267"/>
            <ac:picMk id="2" creationId="{D598E6A6-469C-497E-9A0F-61EA081395BF}"/>
          </ac:picMkLst>
        </pc:picChg>
        <pc:picChg chg="add del mod">
          <ac:chgData name="Nishmitha  Dasaraju" userId="S::nishmitha_dasaraju@thbs.com::ea5727ef-58cb-451c-9395-642d1b92edb4" providerId="AD" clId="Web-{9BEAE1FC-2047-4820-8E74-C92DAA2CD993}" dt="2022-02-08T08:25:09.536" v="206"/>
          <ac:picMkLst>
            <pc:docMk/>
            <pc:sldMk cId="905920286" sldId="267"/>
            <ac:picMk id="3" creationId="{D4E809F9-FF0C-4E0D-869E-7251AA4E1C98}"/>
          </ac:picMkLst>
        </pc:picChg>
        <pc:picChg chg="add mod">
          <ac:chgData name="Nishmitha  Dasaraju" userId="S::nishmitha_dasaraju@thbs.com::ea5727ef-58cb-451c-9395-642d1b92edb4" providerId="AD" clId="Web-{9BEAE1FC-2047-4820-8E74-C92DAA2CD993}" dt="2022-02-08T08:25:29.646" v="210" actId="14100"/>
          <ac:picMkLst>
            <pc:docMk/>
            <pc:sldMk cId="905920286" sldId="267"/>
            <ac:picMk id="4" creationId="{488A00C6-A85C-4D3D-B14A-47EE735491BC}"/>
          </ac:picMkLst>
        </pc:picChg>
        <pc:picChg chg="add mod">
          <ac:chgData name="Nishmitha  Dasaraju" userId="S::nishmitha_dasaraju@thbs.com::ea5727ef-58cb-451c-9395-642d1b92edb4" providerId="AD" clId="Web-{9BEAE1FC-2047-4820-8E74-C92DAA2CD993}" dt="2022-02-08T08:25:43.599" v="214" actId="1076"/>
          <ac:picMkLst>
            <pc:docMk/>
            <pc:sldMk cId="905920286" sldId="267"/>
            <ac:picMk id="5" creationId="{122D9D17-BFF3-4D00-B67C-2375F5AADE01}"/>
          </ac:picMkLst>
        </pc:picChg>
      </pc:sldChg>
      <pc:sldChg chg="addSp delSp modSp new">
        <pc:chgData name="Nishmitha  Dasaraju" userId="S::nishmitha_dasaraju@thbs.com::ea5727ef-58cb-451c-9395-642d1b92edb4" providerId="AD" clId="Web-{9BEAE1FC-2047-4820-8E74-C92DAA2CD993}" dt="2022-02-08T08:27:06.350" v="234" actId="14100"/>
        <pc:sldMkLst>
          <pc:docMk/>
          <pc:sldMk cId="1833633596" sldId="268"/>
        </pc:sldMkLst>
        <pc:picChg chg="add del mod">
          <ac:chgData name="Nishmitha  Dasaraju" userId="S::nishmitha_dasaraju@thbs.com::ea5727ef-58cb-451c-9395-642d1b92edb4" providerId="AD" clId="Web-{9BEAE1FC-2047-4820-8E74-C92DAA2CD993}" dt="2022-02-08T08:26:47.553" v="228"/>
          <ac:picMkLst>
            <pc:docMk/>
            <pc:sldMk cId="1833633596" sldId="268"/>
            <ac:picMk id="2" creationId="{97C572FC-07A8-48A1-B06C-4B3ED48939B8}"/>
          </ac:picMkLst>
        </pc:picChg>
        <pc:picChg chg="add del mod">
          <ac:chgData name="Nishmitha  Dasaraju" userId="S::nishmitha_dasaraju@thbs.com::ea5727ef-58cb-451c-9395-642d1b92edb4" providerId="AD" clId="Web-{9BEAE1FC-2047-4820-8E74-C92DAA2CD993}" dt="2022-02-08T08:26:48.897" v="229"/>
          <ac:picMkLst>
            <pc:docMk/>
            <pc:sldMk cId="1833633596" sldId="268"/>
            <ac:picMk id="3" creationId="{98641E54-D9A7-4105-A015-CF2D311CE474}"/>
          </ac:picMkLst>
        </pc:picChg>
        <pc:picChg chg="add mod">
          <ac:chgData name="Nishmitha  Dasaraju" userId="S::nishmitha_dasaraju@thbs.com::ea5727ef-58cb-451c-9395-642d1b92edb4" providerId="AD" clId="Web-{9BEAE1FC-2047-4820-8E74-C92DAA2CD993}" dt="2022-02-08T08:27:06.350" v="234" actId="14100"/>
          <ac:picMkLst>
            <pc:docMk/>
            <pc:sldMk cId="1833633596" sldId="268"/>
            <ac:picMk id="4" creationId="{82A1799F-7450-45B7-A155-111613906C95}"/>
          </ac:picMkLst>
        </pc:picChg>
      </pc:sldChg>
      <pc:sldChg chg="addSp delSp modSp new">
        <pc:chgData name="Nishmitha  Dasaraju" userId="S::nishmitha_dasaraju@thbs.com::ea5727ef-58cb-451c-9395-642d1b92edb4" providerId="AD" clId="Web-{9BEAE1FC-2047-4820-8E74-C92DAA2CD993}" dt="2022-02-08T08:24:56.286" v="204" actId="14100"/>
        <pc:sldMkLst>
          <pc:docMk/>
          <pc:sldMk cId="531061476" sldId="269"/>
        </pc:sldMkLst>
        <pc:spChg chg="add del mod">
          <ac:chgData name="Nishmitha  Dasaraju" userId="S::nishmitha_dasaraju@thbs.com::ea5727ef-58cb-451c-9395-642d1b92edb4" providerId="AD" clId="Web-{9BEAE1FC-2047-4820-8E74-C92DAA2CD993}" dt="2022-02-08T08:23:37.223" v="187"/>
          <ac:spMkLst>
            <pc:docMk/>
            <pc:sldMk cId="531061476" sldId="269"/>
            <ac:spMk id="2" creationId="{44D709E1-5906-49DB-846F-CDDE4FC72E74}"/>
          </ac:spMkLst>
        </pc:spChg>
        <pc:picChg chg="add mod">
          <ac:chgData name="Nishmitha  Dasaraju" userId="S::nishmitha_dasaraju@thbs.com::ea5727ef-58cb-451c-9395-642d1b92edb4" providerId="AD" clId="Web-{9BEAE1FC-2047-4820-8E74-C92DAA2CD993}" dt="2022-02-08T08:24:21.223" v="197" actId="14100"/>
          <ac:picMkLst>
            <pc:docMk/>
            <pc:sldMk cId="531061476" sldId="269"/>
            <ac:picMk id="4" creationId="{0AA514EA-9FCA-47A2-B613-D83BF2C4A4AF}"/>
          </ac:picMkLst>
        </pc:picChg>
        <pc:picChg chg="add mod">
          <ac:chgData name="Nishmitha  Dasaraju" userId="S::nishmitha_dasaraju@thbs.com::ea5727ef-58cb-451c-9395-642d1b92edb4" providerId="AD" clId="Web-{9BEAE1FC-2047-4820-8E74-C92DAA2CD993}" dt="2022-02-08T08:24:56.286" v="204" actId="14100"/>
          <ac:picMkLst>
            <pc:docMk/>
            <pc:sldMk cId="531061476" sldId="269"/>
            <ac:picMk id="6" creationId="{2D7DE69B-B3E4-4342-AC37-B89DE499B8E4}"/>
          </ac:picMkLst>
        </pc:picChg>
      </pc:sldChg>
      <pc:sldChg chg="addSp modSp new">
        <pc:chgData name="Nishmitha  Dasaraju" userId="S::nishmitha_dasaraju@thbs.com::ea5727ef-58cb-451c-9395-642d1b92edb4" providerId="AD" clId="Web-{9BEAE1FC-2047-4820-8E74-C92DAA2CD993}" dt="2022-02-08T08:26:43.413" v="227" actId="1076"/>
        <pc:sldMkLst>
          <pc:docMk/>
          <pc:sldMk cId="1620718960" sldId="270"/>
        </pc:sldMkLst>
        <pc:picChg chg="add mod">
          <ac:chgData name="Nishmitha  Dasaraju" userId="S::nishmitha_dasaraju@thbs.com::ea5727ef-58cb-451c-9395-642d1b92edb4" providerId="AD" clId="Web-{9BEAE1FC-2047-4820-8E74-C92DAA2CD993}" dt="2022-02-08T08:26:27.787" v="223" actId="14100"/>
          <ac:picMkLst>
            <pc:docMk/>
            <pc:sldMk cId="1620718960" sldId="270"/>
            <ac:picMk id="3" creationId="{5B652A29-277C-43E0-A8DF-791AFFD41CE6}"/>
          </ac:picMkLst>
        </pc:picChg>
        <pc:picChg chg="add mod">
          <ac:chgData name="Nishmitha  Dasaraju" userId="S::nishmitha_dasaraju@thbs.com::ea5727ef-58cb-451c-9395-642d1b92edb4" providerId="AD" clId="Web-{9BEAE1FC-2047-4820-8E74-C92DAA2CD993}" dt="2022-02-08T08:26:43.413" v="227" actId="1076"/>
          <ac:picMkLst>
            <pc:docMk/>
            <pc:sldMk cId="1620718960" sldId="270"/>
            <ac:picMk id="5" creationId="{EC8662ED-382C-4F47-88DE-4BA846CBB913}"/>
          </ac:picMkLst>
        </pc:picChg>
      </pc:sldChg>
    </pc:docChg>
  </pc:docChgLst>
  <pc:docChgLst>
    <pc:chgData name="Nishmitha  Dasaraju" userId="S::nishmitha_dasaraju@thbs.com::ea5727ef-58cb-451c-9395-642d1b92edb4" providerId="AD" clId="Web-{B453CE51-D561-45E9-9C05-4C217C50A110}"/>
    <pc:docChg chg="addSld delSld modSld">
      <pc:chgData name="Nishmitha  Dasaraju" userId="S::nishmitha_dasaraju@thbs.com::ea5727ef-58cb-451c-9395-642d1b92edb4" providerId="AD" clId="Web-{B453CE51-D561-45E9-9C05-4C217C50A110}" dt="2022-02-08T06:07:40.792" v="679" actId="20577"/>
      <pc:docMkLst>
        <pc:docMk/>
      </pc:docMkLst>
      <pc:sldChg chg="modSp">
        <pc:chgData name="Nishmitha  Dasaraju" userId="S::nishmitha_dasaraju@thbs.com::ea5727ef-58cb-451c-9395-642d1b92edb4" providerId="AD" clId="Web-{B453CE51-D561-45E9-9C05-4C217C50A110}" dt="2022-02-08T05:56:31.941" v="609" actId="14100"/>
        <pc:sldMkLst>
          <pc:docMk/>
          <pc:sldMk cId="109857222" sldId="256"/>
        </pc:sldMkLst>
        <pc:spChg chg="mod">
          <ac:chgData name="Nishmitha  Dasaraju" userId="S::nishmitha_dasaraju@thbs.com::ea5727ef-58cb-451c-9395-642d1b92edb4" providerId="AD" clId="Web-{B453CE51-D561-45E9-9C05-4C217C50A110}" dt="2022-02-08T05:56:31.941" v="609" actId="14100"/>
          <ac:spMkLst>
            <pc:docMk/>
            <pc:sldMk cId="109857222" sldId="256"/>
            <ac:spMk id="6" creationId="{4DD9E208-29EA-4276-AAF0-CE0B7502DA4D}"/>
          </ac:spMkLst>
        </pc:spChg>
      </pc:sldChg>
      <pc:sldChg chg="addSp modSp">
        <pc:chgData name="Nishmitha  Dasaraju" userId="S::nishmitha_dasaraju@thbs.com::ea5727ef-58cb-451c-9395-642d1b92edb4" providerId="AD" clId="Web-{B453CE51-D561-45E9-9C05-4C217C50A110}" dt="2022-02-08T05:03:19.265" v="66" actId="14100"/>
        <pc:sldMkLst>
          <pc:docMk/>
          <pc:sldMk cId="1315190032" sldId="257"/>
        </pc:sldMkLst>
        <pc:spChg chg="add mod">
          <ac:chgData name="Nishmitha  Dasaraju" userId="S::nishmitha_dasaraju@thbs.com::ea5727ef-58cb-451c-9395-642d1b92edb4" providerId="AD" clId="Web-{B453CE51-D561-45E9-9C05-4C217C50A110}" dt="2022-02-08T04:58:44.215" v="27"/>
          <ac:spMkLst>
            <pc:docMk/>
            <pc:sldMk cId="1315190032" sldId="257"/>
            <ac:spMk id="4" creationId="{61E202AB-5EB3-4155-8A8A-8D73899DD665}"/>
          </ac:spMkLst>
        </pc:spChg>
        <pc:spChg chg="add mod">
          <ac:chgData name="Nishmitha  Dasaraju" userId="S::nishmitha_dasaraju@thbs.com::ea5727ef-58cb-451c-9395-642d1b92edb4" providerId="AD" clId="Web-{B453CE51-D561-45E9-9C05-4C217C50A110}" dt="2022-02-08T05:03:19.265" v="66" actId="14100"/>
          <ac:spMkLst>
            <pc:docMk/>
            <pc:sldMk cId="1315190032" sldId="257"/>
            <ac:spMk id="5" creationId="{D1C17E69-9D2F-45C3-96F8-FBBD73E228A7}"/>
          </ac:spMkLst>
        </pc:spChg>
        <pc:picChg chg="add mod">
          <ac:chgData name="Nishmitha  Dasaraju" userId="S::nishmitha_dasaraju@thbs.com::ea5727ef-58cb-451c-9395-642d1b92edb4" providerId="AD" clId="Web-{B453CE51-D561-45E9-9C05-4C217C50A110}" dt="2022-02-08T04:58:16.136" v="25" actId="14100"/>
          <ac:picMkLst>
            <pc:docMk/>
            <pc:sldMk cId="1315190032" sldId="257"/>
            <ac:picMk id="3" creationId="{32EDDC0B-9581-4102-8272-DC90D929CD09}"/>
          </ac:picMkLst>
        </pc:picChg>
      </pc:sldChg>
      <pc:sldChg chg="addSp modSp new">
        <pc:chgData name="Nishmitha  Dasaraju" userId="S::nishmitha_dasaraju@thbs.com::ea5727ef-58cb-451c-9395-642d1b92edb4" providerId="AD" clId="Web-{B453CE51-D561-45E9-9C05-4C217C50A110}" dt="2022-02-08T05:23:36.763" v="178" actId="1076"/>
        <pc:sldMkLst>
          <pc:docMk/>
          <pc:sldMk cId="1454418507" sldId="258"/>
        </pc:sldMkLst>
        <pc:spChg chg="add mod">
          <ac:chgData name="Nishmitha  Dasaraju" userId="S::nishmitha_dasaraju@thbs.com::ea5727ef-58cb-451c-9395-642d1b92edb4" providerId="AD" clId="Web-{B453CE51-D561-45E9-9C05-4C217C50A110}" dt="2022-02-08T05:23:36.763" v="178" actId="1076"/>
          <ac:spMkLst>
            <pc:docMk/>
            <pc:sldMk cId="1454418507" sldId="258"/>
            <ac:spMk id="3" creationId="{C919122E-7FA4-416F-BC36-F085509F463D}"/>
          </ac:spMkLst>
        </pc:spChg>
        <pc:spChg chg="add mod">
          <ac:chgData name="Nishmitha  Dasaraju" userId="S::nishmitha_dasaraju@thbs.com::ea5727ef-58cb-451c-9395-642d1b92edb4" providerId="AD" clId="Web-{B453CE51-D561-45E9-9C05-4C217C50A110}" dt="2022-02-08T05:23:22.434" v="177" actId="14100"/>
          <ac:spMkLst>
            <pc:docMk/>
            <pc:sldMk cId="1454418507" sldId="258"/>
            <ac:spMk id="4" creationId="{F94D386D-EEEB-42E6-A719-223E2C6270A9}"/>
          </ac:spMkLst>
        </pc:spChg>
        <pc:picChg chg="add mod">
          <ac:chgData name="Nishmitha  Dasaraju" userId="S::nishmitha_dasaraju@thbs.com::ea5727ef-58cb-451c-9395-642d1b92edb4" providerId="AD" clId="Web-{B453CE51-D561-45E9-9C05-4C217C50A110}" dt="2022-02-08T05:14:43.429" v="72" actId="14100"/>
          <ac:picMkLst>
            <pc:docMk/>
            <pc:sldMk cId="1454418507" sldId="258"/>
            <ac:picMk id="2" creationId="{59A8522C-A837-4559-B3A6-565AB0BB49A1}"/>
          </ac:picMkLst>
        </pc:picChg>
      </pc:sldChg>
      <pc:sldChg chg="addSp modSp new">
        <pc:chgData name="Nishmitha  Dasaraju" userId="S::nishmitha_dasaraju@thbs.com::ea5727ef-58cb-451c-9395-642d1b92edb4" providerId="AD" clId="Web-{B453CE51-D561-45E9-9C05-4C217C50A110}" dt="2022-02-08T05:36:55.022" v="506"/>
        <pc:sldMkLst>
          <pc:docMk/>
          <pc:sldMk cId="2755505347" sldId="259"/>
        </pc:sldMkLst>
        <pc:spChg chg="add mod">
          <ac:chgData name="Nishmitha  Dasaraju" userId="S::nishmitha_dasaraju@thbs.com::ea5727ef-58cb-451c-9395-642d1b92edb4" providerId="AD" clId="Web-{B453CE51-D561-45E9-9C05-4C217C50A110}" dt="2022-02-08T05:25:38.827" v="189" actId="1076"/>
          <ac:spMkLst>
            <pc:docMk/>
            <pc:sldMk cId="2755505347" sldId="259"/>
            <ac:spMk id="2" creationId="{91458CEE-7E7F-414C-A5C7-E66859F71716}"/>
          </ac:spMkLst>
        </pc:spChg>
        <pc:spChg chg="add mod">
          <ac:chgData name="Nishmitha  Dasaraju" userId="S::nishmitha_dasaraju@thbs.com::ea5727ef-58cb-451c-9395-642d1b92edb4" providerId="AD" clId="Web-{B453CE51-D561-45E9-9C05-4C217C50A110}" dt="2022-02-08T05:36:55.022" v="506"/>
          <ac:spMkLst>
            <pc:docMk/>
            <pc:sldMk cId="2755505347" sldId="259"/>
            <ac:spMk id="3" creationId="{217F39B5-8D01-4916-81EC-757BCB733911}"/>
          </ac:spMkLst>
        </pc:spChg>
      </pc:sldChg>
      <pc:sldChg chg="new del mod setBg">
        <pc:chgData name="Nishmitha  Dasaraju" userId="S::nishmitha_dasaraju@thbs.com::ea5727ef-58cb-451c-9395-642d1b92edb4" providerId="AD" clId="Web-{B453CE51-D561-45E9-9C05-4C217C50A110}" dt="2022-02-08T05:39:21.086" v="511"/>
        <pc:sldMkLst>
          <pc:docMk/>
          <pc:sldMk cId="243425391" sldId="260"/>
        </pc:sldMkLst>
      </pc:sldChg>
      <pc:sldChg chg="addSp modSp new">
        <pc:chgData name="Nishmitha  Dasaraju" userId="S::nishmitha_dasaraju@thbs.com::ea5727ef-58cb-451c-9395-642d1b92edb4" providerId="AD" clId="Web-{B453CE51-D561-45E9-9C05-4C217C50A110}" dt="2022-02-08T05:44:50.511" v="578" actId="20577"/>
        <pc:sldMkLst>
          <pc:docMk/>
          <pc:sldMk cId="1443288070" sldId="260"/>
        </pc:sldMkLst>
        <pc:spChg chg="add mod">
          <ac:chgData name="Nishmitha  Dasaraju" userId="S::nishmitha_dasaraju@thbs.com::ea5727ef-58cb-451c-9395-642d1b92edb4" providerId="AD" clId="Web-{B453CE51-D561-45E9-9C05-4C217C50A110}" dt="2022-02-08T05:40:34.227" v="522" actId="20577"/>
          <ac:spMkLst>
            <pc:docMk/>
            <pc:sldMk cId="1443288070" sldId="260"/>
            <ac:spMk id="2" creationId="{F4A1B403-28DC-40E8-8B2D-AC13366DC067}"/>
          </ac:spMkLst>
        </pc:spChg>
        <pc:spChg chg="add mod">
          <ac:chgData name="Nishmitha  Dasaraju" userId="S::nishmitha_dasaraju@thbs.com::ea5727ef-58cb-451c-9395-642d1b92edb4" providerId="AD" clId="Web-{B453CE51-D561-45E9-9C05-4C217C50A110}" dt="2022-02-08T05:44:50.511" v="578" actId="20577"/>
          <ac:spMkLst>
            <pc:docMk/>
            <pc:sldMk cId="1443288070" sldId="260"/>
            <ac:spMk id="3" creationId="{A84578CC-1B39-4FEE-BB1A-290121DB11E0}"/>
          </ac:spMkLst>
        </pc:spChg>
      </pc:sldChg>
      <pc:sldChg chg="addSp modSp new">
        <pc:chgData name="Nishmitha  Dasaraju" userId="S::nishmitha_dasaraju@thbs.com::ea5727ef-58cb-451c-9395-642d1b92edb4" providerId="AD" clId="Web-{B453CE51-D561-45E9-9C05-4C217C50A110}" dt="2022-02-08T05:55:48.128" v="603" actId="20577"/>
        <pc:sldMkLst>
          <pc:docMk/>
          <pc:sldMk cId="33558820" sldId="261"/>
        </pc:sldMkLst>
        <pc:spChg chg="add">
          <ac:chgData name="Nishmitha  Dasaraju" userId="S::nishmitha_dasaraju@thbs.com::ea5727ef-58cb-451c-9395-642d1b92edb4" providerId="AD" clId="Web-{B453CE51-D561-45E9-9C05-4C217C50A110}" dt="2022-02-08T05:48:08.201" v="580"/>
          <ac:spMkLst>
            <pc:docMk/>
            <pc:sldMk cId="33558820" sldId="261"/>
            <ac:spMk id="3" creationId="{FFE7B3A0-F41E-4594-8652-2C60C4253DD3}"/>
          </ac:spMkLst>
        </pc:spChg>
        <pc:spChg chg="add mod">
          <ac:chgData name="Nishmitha  Dasaraju" userId="S::nishmitha_dasaraju@thbs.com::ea5727ef-58cb-451c-9395-642d1b92edb4" providerId="AD" clId="Web-{B453CE51-D561-45E9-9C05-4C217C50A110}" dt="2022-02-08T05:55:48.128" v="603" actId="20577"/>
          <ac:spMkLst>
            <pc:docMk/>
            <pc:sldMk cId="33558820" sldId="261"/>
            <ac:spMk id="5" creationId="{80DA5226-FB85-46B6-B9E1-32724899C7D2}"/>
          </ac:spMkLst>
        </pc:spChg>
        <pc:picChg chg="add mod">
          <ac:chgData name="Nishmitha  Dasaraju" userId="S::nishmitha_dasaraju@thbs.com::ea5727ef-58cb-451c-9395-642d1b92edb4" providerId="AD" clId="Web-{B453CE51-D561-45E9-9C05-4C217C50A110}" dt="2022-02-08T05:54:35.002" v="585" actId="1076"/>
          <ac:picMkLst>
            <pc:docMk/>
            <pc:sldMk cId="33558820" sldId="261"/>
            <ac:picMk id="4" creationId="{A1FDA3CF-0577-4C7A-908F-CAE831E47297}"/>
          </ac:picMkLst>
        </pc:picChg>
      </pc:sldChg>
      <pc:sldChg chg="addSp modSp new">
        <pc:chgData name="Nishmitha  Dasaraju" userId="S::nishmitha_dasaraju@thbs.com::ea5727ef-58cb-451c-9395-642d1b92edb4" providerId="AD" clId="Web-{B453CE51-D561-45E9-9C05-4C217C50A110}" dt="2022-02-08T06:07:40.792" v="679" actId="20577"/>
        <pc:sldMkLst>
          <pc:docMk/>
          <pc:sldMk cId="2286164939" sldId="262"/>
        </pc:sldMkLst>
        <pc:spChg chg="add mod">
          <ac:chgData name="Nishmitha  Dasaraju" userId="S::nishmitha_dasaraju@thbs.com::ea5727ef-58cb-451c-9395-642d1b92edb4" providerId="AD" clId="Web-{B453CE51-D561-45E9-9C05-4C217C50A110}" dt="2022-02-08T06:01:21.007" v="619"/>
          <ac:spMkLst>
            <pc:docMk/>
            <pc:sldMk cId="2286164939" sldId="262"/>
            <ac:spMk id="2" creationId="{EDBDA13C-896E-45FE-8AEC-E5ADC5E56CC8}"/>
          </ac:spMkLst>
        </pc:spChg>
        <pc:spChg chg="add mod">
          <ac:chgData name="Nishmitha  Dasaraju" userId="S::nishmitha_dasaraju@thbs.com::ea5727ef-58cb-451c-9395-642d1b92edb4" providerId="AD" clId="Web-{B453CE51-D561-45E9-9C05-4C217C50A110}" dt="2022-02-08T06:07:40.792" v="679" actId="20577"/>
          <ac:spMkLst>
            <pc:docMk/>
            <pc:sldMk cId="2286164939" sldId="262"/>
            <ac:spMk id="3" creationId="{A0882186-D6CF-4C63-80F3-1B65604B8051}"/>
          </ac:spMkLst>
        </pc:spChg>
      </pc:sldChg>
    </pc:docChg>
  </pc:docChgLst>
  <pc:docChgLst>
    <pc:chgData name="Nishmitha  Dasaraju" userId="S::nishmitha_dasaraju@thbs.com::ea5727ef-58cb-451c-9395-642d1b92edb4" providerId="AD" clId="Web-{A6DEE5F2-36D5-47AF-A493-97D634E0D241}"/>
    <pc:docChg chg="addSld modSld addMainMaster delMainMaster">
      <pc:chgData name="Nishmitha  Dasaraju" userId="S::nishmitha_dasaraju@thbs.com::ea5727ef-58cb-451c-9395-642d1b92edb4" providerId="AD" clId="Web-{A6DEE5F2-36D5-47AF-A493-97D634E0D241}" dt="2022-02-08T04:52:18.958" v="68" actId="20577"/>
      <pc:docMkLst>
        <pc:docMk/>
      </pc:docMkLst>
      <pc:sldChg chg="addSp delSp modSp mod modClrScheme chgLayout">
        <pc:chgData name="Nishmitha  Dasaraju" userId="S::nishmitha_dasaraju@thbs.com::ea5727ef-58cb-451c-9395-642d1b92edb4" providerId="AD" clId="Web-{A6DEE5F2-36D5-47AF-A493-97D634E0D241}" dt="2022-02-08T04:46:01.971" v="65"/>
        <pc:sldMkLst>
          <pc:docMk/>
          <pc:sldMk cId="109857222" sldId="256"/>
        </pc:sldMkLst>
        <pc:spChg chg="del">
          <ac:chgData name="Nishmitha  Dasaraju" userId="S::nishmitha_dasaraju@thbs.com::ea5727ef-58cb-451c-9395-642d1b92edb4" providerId="AD" clId="Web-{A6DEE5F2-36D5-47AF-A493-97D634E0D241}" dt="2022-02-08T04:40:16.952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Nishmitha  Dasaraju" userId="S::nishmitha_dasaraju@thbs.com::ea5727ef-58cb-451c-9395-642d1b92edb4" providerId="AD" clId="Web-{A6DEE5F2-36D5-47AF-A493-97D634E0D241}" dt="2022-02-08T04:40:16.952" v="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Nishmitha  Dasaraju" userId="S::nishmitha_dasaraju@thbs.com::ea5727ef-58cb-451c-9395-642d1b92edb4" providerId="AD" clId="Web-{A6DEE5F2-36D5-47AF-A493-97D634E0D241}" dt="2022-02-08T04:46:01.971" v="65"/>
          <ac:spMkLst>
            <pc:docMk/>
            <pc:sldMk cId="109857222" sldId="256"/>
            <ac:spMk id="6" creationId="{4DD9E208-29EA-4276-AAF0-CE0B7502DA4D}"/>
          </ac:spMkLst>
        </pc:spChg>
        <pc:picChg chg="add del mod">
          <ac:chgData name="Nishmitha  Dasaraju" userId="S::nishmitha_dasaraju@thbs.com::ea5727ef-58cb-451c-9395-642d1b92edb4" providerId="AD" clId="Web-{A6DEE5F2-36D5-47AF-A493-97D634E0D241}" dt="2022-02-08T04:42:30.735" v="9"/>
          <ac:picMkLst>
            <pc:docMk/>
            <pc:sldMk cId="109857222" sldId="256"/>
            <ac:picMk id="4" creationId="{1CF1894E-0350-487D-9675-BD051845C24D}"/>
          </ac:picMkLst>
        </pc:picChg>
        <pc:picChg chg="add mod">
          <ac:chgData name="Nishmitha  Dasaraju" userId="S::nishmitha_dasaraju@thbs.com::ea5727ef-58cb-451c-9395-642d1b92edb4" providerId="AD" clId="Web-{A6DEE5F2-36D5-47AF-A493-97D634E0D241}" dt="2022-02-08T04:43:58.157" v="16" actId="14100"/>
          <ac:picMkLst>
            <pc:docMk/>
            <pc:sldMk cId="109857222" sldId="256"/>
            <ac:picMk id="5" creationId="{0D493A47-BBF4-4162-85D2-54F1BD37CEF2}"/>
          </ac:picMkLst>
        </pc:picChg>
      </pc:sldChg>
      <pc:sldChg chg="addSp modSp new">
        <pc:chgData name="Nishmitha  Dasaraju" userId="S::nishmitha_dasaraju@thbs.com::ea5727ef-58cb-451c-9395-642d1b92edb4" providerId="AD" clId="Web-{A6DEE5F2-36D5-47AF-A493-97D634E0D241}" dt="2022-02-08T04:52:18.958" v="68" actId="20577"/>
        <pc:sldMkLst>
          <pc:docMk/>
          <pc:sldMk cId="1315190032" sldId="257"/>
        </pc:sldMkLst>
        <pc:spChg chg="add mod">
          <ac:chgData name="Nishmitha  Dasaraju" userId="S::nishmitha_dasaraju@thbs.com::ea5727ef-58cb-451c-9395-642d1b92edb4" providerId="AD" clId="Web-{A6DEE5F2-36D5-47AF-A493-97D634E0D241}" dt="2022-02-08T04:52:18.958" v="68" actId="20577"/>
          <ac:spMkLst>
            <pc:docMk/>
            <pc:sldMk cId="1315190032" sldId="257"/>
            <ac:spMk id="2" creationId="{A7674AFB-21F1-473B-8F2E-01B3571D9C87}"/>
          </ac:spMkLst>
        </pc:spChg>
      </pc:sldChg>
      <pc:sldMasterChg chg="del delSldLayout">
        <pc:chgData name="Nishmitha  Dasaraju" userId="S::nishmitha_dasaraju@thbs.com::ea5727ef-58cb-451c-9395-642d1b92edb4" providerId="AD" clId="Web-{A6DEE5F2-36D5-47AF-A493-97D634E0D241}" dt="2022-02-08T04:41:50.797" v="6"/>
        <pc:sldMasterMkLst>
          <pc:docMk/>
          <pc:sldMasterMk cId="2460954070" sldId="2147483660"/>
        </pc:sldMasterMkLst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ishmitha  Dasaraju" userId="S::nishmitha_dasaraju@thbs.com::ea5727ef-58cb-451c-9395-642d1b92edb4" providerId="AD" clId="Web-{A6DEE5F2-36D5-47AF-A493-97D634E0D241}" dt="2022-02-08T04:41:50.797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Nishmitha  Dasaraju" userId="S::nishmitha_dasaraju@thbs.com::ea5727ef-58cb-451c-9395-642d1b92edb4" providerId="AD" clId="Web-{A6DEE5F2-36D5-47AF-A493-97D634E0D241}" dt="2022-02-08T04:41:52.969" v="7"/>
        <pc:sldMasterMkLst>
          <pc:docMk/>
          <pc:sldMasterMk cId="2033429310" sldId="2147483672"/>
        </pc:sldMasterMkLst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265857054" sldId="2147483673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1610441175" sldId="2147483674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2580576608" sldId="2147483675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517471293" sldId="2147483676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1678295544" sldId="2147483677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2011533678" sldId="2147483678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937706695" sldId="2147483679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3819028272" sldId="2147483680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153645135" sldId="2147483681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3984789659" sldId="2147483682"/>
          </pc:sldLayoutMkLst>
        </pc:sldLayoutChg>
        <pc:sldLayoutChg chg="add del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2033429310" sldId="2147483672"/>
            <pc:sldLayoutMk cId="1324559292" sldId="2147483683"/>
          </pc:sldLayoutMkLst>
        </pc:sldLayoutChg>
      </pc:sldMasterChg>
      <pc:sldMasterChg chg="add addSldLayout modSldLayout">
        <pc:chgData name="Nishmitha  Dasaraju" userId="S::nishmitha_dasaraju@thbs.com::ea5727ef-58cb-451c-9395-642d1b92edb4" providerId="AD" clId="Web-{A6DEE5F2-36D5-47AF-A493-97D634E0D241}" dt="2022-02-08T04:41:52.969" v="7"/>
        <pc:sldMasterMkLst>
          <pc:docMk/>
          <pc:sldMasterMk cId="1015430947" sldId="2147483684"/>
        </pc:sldMasterMkLst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3127047873" sldId="2147483685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3354019733" sldId="2147483686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2205135635" sldId="2147483687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50668179" sldId="2147483688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3212522343" sldId="2147483689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199154650" sldId="2147483690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2694440480" sldId="2147483691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1044945167" sldId="2147483692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2537409640" sldId="2147483693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3207037761" sldId="2147483694"/>
          </pc:sldLayoutMkLst>
        </pc:sldLayoutChg>
        <pc:sldLayoutChg chg="add mod replId">
          <pc:chgData name="Nishmitha  Dasaraju" userId="S::nishmitha_dasaraju@thbs.com::ea5727ef-58cb-451c-9395-642d1b92edb4" providerId="AD" clId="Web-{A6DEE5F2-36D5-47AF-A493-97D634E0D241}" dt="2022-02-08T04:41:52.969" v="7"/>
          <pc:sldLayoutMkLst>
            <pc:docMk/>
            <pc:sldMasterMk cId="1015430947" sldId="2147483684"/>
            <pc:sldLayoutMk cId="3899712165" sldId="214748369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4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3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1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1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3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2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4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4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0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D493A47-BBF4-4162-85D2-54F1BD37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123" y="-5073"/>
            <a:ext cx="6693876" cy="6868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9E208-29EA-4276-AAF0-CE0B7502DA4D}"/>
              </a:ext>
            </a:extLst>
          </p:cNvPr>
          <p:cNvSpPr txBox="1"/>
          <p:nvPr/>
        </p:nvSpPr>
        <p:spPr>
          <a:xfrm>
            <a:off x="52615" y="1336431"/>
            <a:ext cx="5415363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latin typeface="Times New Roman"/>
                <a:cs typeface="Times New Roman"/>
              </a:rPr>
              <a:t>TRAIN TICKET BOOKING SYSTEM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2A1799F-7450-45B7-A155-1116139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35" y="585827"/>
            <a:ext cx="8916254" cy="346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3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64E859-5E1F-4A06-8CEE-31A651F4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37" y="1259794"/>
            <a:ext cx="4683124" cy="32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7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AF4F8B6B-0AEB-45AE-BA43-6A35A932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257" y="910118"/>
            <a:ext cx="9319986" cy="46114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914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74AFB-21F1-473B-8F2E-01B3571D9C8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2EDDC0B-9581-4102-8272-DC90D929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90" y="-1814"/>
            <a:ext cx="6131010" cy="6862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E202AB-5EB3-4155-8A8A-8D73899DD665}"/>
              </a:ext>
            </a:extLst>
          </p:cNvPr>
          <p:cNvSpPr txBox="1"/>
          <p:nvPr/>
        </p:nvSpPr>
        <p:spPr>
          <a:xfrm>
            <a:off x="1785563" y="161471"/>
            <a:ext cx="25291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Times New Roman"/>
                <a:cs typeface="Angsana New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7E69-9D2F-45C3-96F8-FBBD73E228A7}"/>
              </a:ext>
            </a:extLst>
          </p:cNvPr>
          <p:cNvSpPr txBox="1"/>
          <p:nvPr/>
        </p:nvSpPr>
        <p:spPr>
          <a:xfrm>
            <a:off x="549275" y="1383845"/>
            <a:ext cx="4176484" cy="1953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Team Details</a:t>
            </a:r>
            <a:endParaRPr lang="en-US" sz="2800" dirty="0"/>
          </a:p>
          <a:p>
            <a:pPr marL="2857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Tools and technologies</a:t>
            </a:r>
          </a:p>
          <a:p>
            <a:pPr marL="285750" indent="-285750" algn="just">
              <a:lnSpc>
                <a:spcPct val="150000"/>
              </a:lnSpc>
              <a:buFont typeface="Wingdings"/>
              <a:buChar char="Ø"/>
            </a:pPr>
            <a:r>
              <a:rPr lang="en-US" sz="2800" dirty="0">
                <a:latin typeface="Times New Roman"/>
                <a:ea typeface="+mn-lt"/>
                <a:cs typeface="+mn-lt"/>
              </a:rPr>
              <a:t>Screenshots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519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A8522C-A837-4559-B3A6-565AB0BB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3" y="96"/>
            <a:ext cx="12195627" cy="3174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9122E-7FA4-416F-BC36-F085509F463D}"/>
              </a:ext>
            </a:extLst>
          </p:cNvPr>
          <p:cNvSpPr txBox="1"/>
          <p:nvPr/>
        </p:nvSpPr>
        <p:spPr>
          <a:xfrm>
            <a:off x="497115" y="3926113"/>
            <a:ext cx="3813627" cy="2806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CHETHAN KUMAR</a:t>
            </a:r>
            <a:endParaRPr lang="en-US"/>
          </a:p>
          <a:p>
            <a:pPr marL="342900" indent="-342900" algn="just">
              <a:lnSpc>
                <a:spcPct val="150000"/>
              </a:lnSpc>
              <a:buFont typeface="Wingdings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DIVYA CHANDREGOWDA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KUMARA UDDANDAM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MANJUNATH BHASKAR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NISHMITHA DASARAJU</a:t>
            </a:r>
          </a:p>
          <a:p>
            <a:pPr marL="342900" indent="-342900" algn="just">
              <a:lnSpc>
                <a:spcPct val="150000"/>
              </a:lnSpc>
              <a:buFont typeface="Wingdings"/>
              <a:buChar char="q"/>
            </a:pPr>
            <a:r>
              <a:rPr lang="en-US" sz="2000" dirty="0">
                <a:latin typeface="Times New Roman"/>
                <a:cs typeface="Times New Roman"/>
              </a:rPr>
              <a:t>PALLAVI SURESH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D386D-EEEB-42E6-A719-223E2C6270A9}"/>
              </a:ext>
            </a:extLst>
          </p:cNvPr>
          <p:cNvSpPr txBox="1"/>
          <p:nvPr/>
        </p:nvSpPr>
        <p:spPr>
          <a:xfrm>
            <a:off x="4867275" y="3343274"/>
            <a:ext cx="22170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latin typeface="Times New Roman"/>
                <a:cs typeface="Times New Roman"/>
              </a:rPr>
              <a:t>BATCH-95</a:t>
            </a:r>
          </a:p>
        </p:txBody>
      </p:sp>
    </p:spTree>
    <p:extLst>
      <p:ext uri="{BB962C8B-B14F-4D97-AF65-F5344CB8AC3E}">
        <p14:creationId xmlns:p14="http://schemas.microsoft.com/office/powerpoint/2010/main" val="145441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85AFF8-D48A-488B-9118-3CC04B463290}"/>
              </a:ext>
            </a:extLst>
          </p:cNvPr>
          <p:cNvSpPr/>
          <p:nvPr/>
        </p:nvSpPr>
        <p:spPr>
          <a:xfrm>
            <a:off x="-3629" y="-3629"/>
            <a:ext cx="3927928" cy="6857999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Web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A46AB-978C-4B4B-ACAE-6D9D3EA3B7E5}"/>
              </a:ext>
            </a:extLst>
          </p:cNvPr>
          <p:cNvSpPr txBox="1"/>
          <p:nvPr/>
        </p:nvSpPr>
        <p:spPr>
          <a:xfrm>
            <a:off x="8388849" y="409254"/>
            <a:ext cx="1792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HOME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C5DFC-FF31-44C5-8C3A-97C70DB05C1C}"/>
              </a:ext>
            </a:extLst>
          </p:cNvPr>
          <p:cNvSpPr txBox="1"/>
          <p:nvPr/>
        </p:nvSpPr>
        <p:spPr>
          <a:xfrm>
            <a:off x="8388849" y="1119883"/>
            <a:ext cx="1535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USER LOGIN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5EFE8-F019-43F9-B004-C3F1922DC36A}"/>
              </a:ext>
            </a:extLst>
          </p:cNvPr>
          <p:cNvSpPr txBox="1"/>
          <p:nvPr/>
        </p:nvSpPr>
        <p:spPr>
          <a:xfrm>
            <a:off x="8388849" y="1830512"/>
            <a:ext cx="31027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SIGN UP AND LOGIN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7FC27-410F-4ED2-9267-0235C8906811}"/>
              </a:ext>
            </a:extLst>
          </p:cNvPr>
          <p:cNvSpPr txBox="1"/>
          <p:nvPr/>
        </p:nvSpPr>
        <p:spPr>
          <a:xfrm>
            <a:off x="8388849" y="2541142"/>
            <a:ext cx="3025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AVALIABLE TRAINS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D2905-4E36-4AE0-8C87-E15A7BE42BF4}"/>
              </a:ext>
            </a:extLst>
          </p:cNvPr>
          <p:cNvSpPr txBox="1"/>
          <p:nvPr/>
        </p:nvSpPr>
        <p:spPr>
          <a:xfrm>
            <a:off x="8388849" y="3200400"/>
            <a:ext cx="2820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TICKET BOOKING PAGE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AB31A-1AF8-400A-ADC5-CC5FD3F44697}"/>
              </a:ext>
            </a:extLst>
          </p:cNvPr>
          <p:cNvSpPr txBox="1"/>
          <p:nvPr/>
        </p:nvSpPr>
        <p:spPr>
          <a:xfrm>
            <a:off x="8388849" y="38596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CONFIRM TICKET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E45634-28F9-4B3D-86EA-120F1BB045F7}"/>
              </a:ext>
            </a:extLst>
          </p:cNvPr>
          <p:cNvSpPr txBox="1"/>
          <p:nvPr/>
        </p:nvSpPr>
        <p:spPr>
          <a:xfrm>
            <a:off x="8388849" y="45103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ADMIN LOGIN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129D2-F33E-4146-AAF8-BF187AFB3442}"/>
              </a:ext>
            </a:extLst>
          </p:cNvPr>
          <p:cNvSpPr txBox="1"/>
          <p:nvPr/>
        </p:nvSpPr>
        <p:spPr>
          <a:xfrm>
            <a:off x="8388849" y="51610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ADD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F4176-1D1F-4E0D-ADD4-DA2CC050DEDA}"/>
              </a:ext>
            </a:extLst>
          </p:cNvPr>
          <p:cNvSpPr txBox="1"/>
          <p:nvPr/>
        </p:nvSpPr>
        <p:spPr>
          <a:xfrm>
            <a:off x="8388849" y="5871681"/>
            <a:ext cx="1561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LOGOUT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FED93D-C612-4ADD-AC47-00C3351CF579}"/>
              </a:ext>
            </a:extLst>
          </p:cNvPr>
          <p:cNvSpPr/>
          <p:nvPr/>
        </p:nvSpPr>
        <p:spPr>
          <a:xfrm>
            <a:off x="7299788" y="309081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780844-3EE3-453E-A96D-C14879186660}"/>
              </a:ext>
            </a:extLst>
          </p:cNvPr>
          <p:cNvSpPr/>
          <p:nvPr/>
        </p:nvSpPr>
        <p:spPr>
          <a:xfrm>
            <a:off x="7299787" y="2586518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80298A-2B6F-4E82-8C9B-11EDD20CE22A}"/>
              </a:ext>
            </a:extLst>
          </p:cNvPr>
          <p:cNvSpPr/>
          <p:nvPr/>
        </p:nvSpPr>
        <p:spPr>
          <a:xfrm>
            <a:off x="7299788" y="1807395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717FA0-3E16-4AE5-B2E7-E9BD2BF79F5F}"/>
              </a:ext>
            </a:extLst>
          </p:cNvPr>
          <p:cNvSpPr/>
          <p:nvPr/>
        </p:nvSpPr>
        <p:spPr>
          <a:xfrm>
            <a:off x="7299788" y="1053957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EC5C7A-8F20-4A67-B41D-B107D34DBC53}"/>
              </a:ext>
            </a:extLst>
          </p:cNvPr>
          <p:cNvSpPr/>
          <p:nvPr/>
        </p:nvSpPr>
        <p:spPr>
          <a:xfrm>
            <a:off x="7299788" y="4598541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675546-FC9E-4E7D-80F6-82EE7B288A33}"/>
              </a:ext>
            </a:extLst>
          </p:cNvPr>
          <p:cNvSpPr/>
          <p:nvPr/>
        </p:nvSpPr>
        <p:spPr>
          <a:xfrm>
            <a:off x="7299787" y="3973530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06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62E1A1-8B96-4FFE-8B01-82D7E97C1042}"/>
              </a:ext>
            </a:extLst>
          </p:cNvPr>
          <p:cNvSpPr/>
          <p:nvPr/>
        </p:nvSpPr>
        <p:spPr>
          <a:xfrm>
            <a:off x="7299788" y="3314272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0C7065-5F4E-411C-B58E-A93C93E30FC0}"/>
              </a:ext>
            </a:extLst>
          </p:cNvPr>
          <p:cNvSpPr/>
          <p:nvPr/>
        </p:nvSpPr>
        <p:spPr>
          <a:xfrm>
            <a:off x="7299787" y="5274923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08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0565EF-09EC-4857-BBE2-936906998F20}"/>
              </a:ext>
            </a:extLst>
          </p:cNvPr>
          <p:cNvSpPr/>
          <p:nvPr/>
        </p:nvSpPr>
        <p:spPr>
          <a:xfrm>
            <a:off x="7299787" y="5874249"/>
            <a:ext cx="479462" cy="505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09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40CE21-6C80-4C66-9A47-D2AC9AEBD9C0}"/>
              </a:ext>
            </a:extLst>
          </p:cNvPr>
          <p:cNvCxnSpPr/>
          <p:nvPr/>
        </p:nvCxnSpPr>
        <p:spPr>
          <a:xfrm flipH="1">
            <a:off x="9013647" y="774627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B770A-D38C-4792-B7CF-E53EB7271878}"/>
              </a:ext>
            </a:extLst>
          </p:cNvPr>
          <p:cNvCxnSpPr>
            <a:cxnSpLocks/>
          </p:cNvCxnSpPr>
          <p:nvPr/>
        </p:nvCxnSpPr>
        <p:spPr>
          <a:xfrm flipH="1">
            <a:off x="9013646" y="1485256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D3899B-980D-45B1-8C09-E18FF9D26F15}"/>
              </a:ext>
            </a:extLst>
          </p:cNvPr>
          <p:cNvCxnSpPr>
            <a:cxnSpLocks/>
          </p:cNvCxnSpPr>
          <p:nvPr/>
        </p:nvCxnSpPr>
        <p:spPr>
          <a:xfrm flipH="1">
            <a:off x="9013647" y="2195885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C9289A-AE58-4EBA-ABD6-E4F06365FFC6}"/>
              </a:ext>
            </a:extLst>
          </p:cNvPr>
          <p:cNvCxnSpPr>
            <a:cxnSpLocks/>
          </p:cNvCxnSpPr>
          <p:nvPr/>
        </p:nvCxnSpPr>
        <p:spPr>
          <a:xfrm flipH="1">
            <a:off x="9013646" y="2897952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E2899B-A089-4C86-BA00-A7316C672E97}"/>
              </a:ext>
            </a:extLst>
          </p:cNvPr>
          <p:cNvCxnSpPr>
            <a:cxnSpLocks/>
          </p:cNvCxnSpPr>
          <p:nvPr/>
        </p:nvCxnSpPr>
        <p:spPr>
          <a:xfrm flipH="1">
            <a:off x="9013647" y="3522964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4F9FDA-DEDE-4C4A-BA07-78D77F2258F9}"/>
              </a:ext>
            </a:extLst>
          </p:cNvPr>
          <p:cNvCxnSpPr>
            <a:cxnSpLocks/>
          </p:cNvCxnSpPr>
          <p:nvPr/>
        </p:nvCxnSpPr>
        <p:spPr>
          <a:xfrm flipH="1">
            <a:off x="9013646" y="5552109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06C244-DE15-471D-8A0C-75C23893AEDE}"/>
              </a:ext>
            </a:extLst>
          </p:cNvPr>
          <p:cNvCxnSpPr>
            <a:cxnSpLocks/>
          </p:cNvCxnSpPr>
          <p:nvPr/>
        </p:nvCxnSpPr>
        <p:spPr>
          <a:xfrm flipH="1">
            <a:off x="9013647" y="4850042"/>
            <a:ext cx="1712" cy="3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DFC926-D811-48A9-9BF5-0A634EF9DD80}"/>
              </a:ext>
            </a:extLst>
          </p:cNvPr>
          <p:cNvCxnSpPr/>
          <p:nvPr/>
        </p:nvCxnSpPr>
        <p:spPr>
          <a:xfrm flipV="1">
            <a:off x="9406527" y="1497991"/>
            <a:ext cx="6847" cy="32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40892E-61E7-48A1-AC38-C14446AA8039}"/>
              </a:ext>
            </a:extLst>
          </p:cNvPr>
          <p:cNvCxnSpPr>
            <a:cxnSpLocks/>
          </p:cNvCxnSpPr>
          <p:nvPr/>
        </p:nvCxnSpPr>
        <p:spPr>
          <a:xfrm flipV="1">
            <a:off x="9406526" y="3552822"/>
            <a:ext cx="6847" cy="327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98A7E7-89C3-4B47-80A7-B7CCB866F4A5}"/>
              </a:ext>
            </a:extLst>
          </p:cNvPr>
          <p:cNvCxnSpPr/>
          <p:nvPr/>
        </p:nvCxnSpPr>
        <p:spPr>
          <a:xfrm flipH="1" flipV="1">
            <a:off x="6097282" y="570642"/>
            <a:ext cx="1183243" cy="17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60AB67-1D5C-42B0-A2C8-30474CBFA95A}"/>
              </a:ext>
            </a:extLst>
          </p:cNvPr>
          <p:cNvCxnSpPr>
            <a:cxnSpLocks/>
          </p:cNvCxnSpPr>
          <p:nvPr/>
        </p:nvCxnSpPr>
        <p:spPr>
          <a:xfrm flipH="1" flipV="1">
            <a:off x="10540854" y="596327"/>
            <a:ext cx="1183243" cy="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3B67B43-E698-414F-8D93-C84EBF0BBAD2}"/>
              </a:ext>
            </a:extLst>
          </p:cNvPr>
          <p:cNvCxnSpPr/>
          <p:nvPr/>
        </p:nvCxnSpPr>
        <p:spPr>
          <a:xfrm flipH="1">
            <a:off x="6094608" y="561118"/>
            <a:ext cx="1713" cy="43048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284E98-973C-42F9-A601-93E2AD9AAED6}"/>
              </a:ext>
            </a:extLst>
          </p:cNvPr>
          <p:cNvCxnSpPr>
            <a:cxnSpLocks/>
          </p:cNvCxnSpPr>
          <p:nvPr/>
        </p:nvCxnSpPr>
        <p:spPr>
          <a:xfrm flipV="1">
            <a:off x="6098997" y="4851540"/>
            <a:ext cx="1137003" cy="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58F466-8D78-416D-9E5B-A90C71EF63BD}"/>
              </a:ext>
            </a:extLst>
          </p:cNvPr>
          <p:cNvCxnSpPr>
            <a:cxnSpLocks/>
          </p:cNvCxnSpPr>
          <p:nvPr/>
        </p:nvCxnSpPr>
        <p:spPr>
          <a:xfrm flipV="1">
            <a:off x="9831941" y="6101562"/>
            <a:ext cx="1924688" cy="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450D1F-1B09-40DC-BF80-4FD5F5BA3532}"/>
              </a:ext>
            </a:extLst>
          </p:cNvPr>
          <p:cNvCxnSpPr>
            <a:cxnSpLocks/>
          </p:cNvCxnSpPr>
          <p:nvPr/>
        </p:nvCxnSpPr>
        <p:spPr>
          <a:xfrm flipV="1">
            <a:off x="10636750" y="4055293"/>
            <a:ext cx="1137003" cy="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9092EC-CCBC-4E31-AB3D-480D9AE1B8B2}"/>
              </a:ext>
            </a:extLst>
          </p:cNvPr>
          <p:cNvCxnSpPr>
            <a:cxnSpLocks/>
          </p:cNvCxnSpPr>
          <p:nvPr/>
        </p:nvCxnSpPr>
        <p:spPr>
          <a:xfrm flipH="1">
            <a:off x="6499685" y="2062107"/>
            <a:ext cx="780839" cy="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28A7FB-EF9A-48C0-A83F-CE2BA047FCCA}"/>
              </a:ext>
            </a:extLst>
          </p:cNvPr>
          <p:cNvCxnSpPr>
            <a:cxnSpLocks/>
          </p:cNvCxnSpPr>
          <p:nvPr/>
        </p:nvCxnSpPr>
        <p:spPr>
          <a:xfrm flipH="1">
            <a:off x="6497011" y="2102241"/>
            <a:ext cx="1713" cy="27038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A70CEB-FEAA-40FF-9CFA-C356568BC44F}"/>
              </a:ext>
            </a:extLst>
          </p:cNvPr>
          <p:cNvCxnSpPr>
            <a:cxnSpLocks/>
          </p:cNvCxnSpPr>
          <p:nvPr/>
        </p:nvCxnSpPr>
        <p:spPr>
          <a:xfrm flipH="1" flipV="1">
            <a:off x="11753956" y="559404"/>
            <a:ext cx="1713" cy="5532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91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DA13C-896E-45FE-8AEC-E5ADC5E56CC8}"/>
              </a:ext>
            </a:extLst>
          </p:cNvPr>
          <p:cNvSpPr/>
          <p:nvPr/>
        </p:nvSpPr>
        <p:spPr>
          <a:xfrm>
            <a:off x="-3629" y="-3629"/>
            <a:ext cx="3927928" cy="6857999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Tools and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82186-D6CF-4C63-80F3-1B65604B8051}"/>
              </a:ext>
            </a:extLst>
          </p:cNvPr>
          <p:cNvSpPr txBox="1"/>
          <p:nvPr/>
        </p:nvSpPr>
        <p:spPr>
          <a:xfrm>
            <a:off x="4385062" y="89485"/>
            <a:ext cx="3423556" cy="6346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latin typeface="Times New Roman"/>
                <a:cs typeface="Times New Roman"/>
              </a:rPr>
              <a:t>TOOLS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My SQL workbench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JDK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Eclipse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Apache server-Tomcat-9.0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/>
                <a:ea typeface="+mn-lt"/>
                <a:cs typeface="+mn-lt"/>
              </a:rPr>
              <a:t>TECHNOLOGIES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MY SQL 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JAVA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MAVEN FRAMEWORK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JDBC FRAMEWORK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SPRING BOOT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HTML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CSS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Times New Roman"/>
                <a:ea typeface="+mn-lt"/>
                <a:cs typeface="+mn-lt"/>
              </a:rPr>
              <a:t>JAVA SCRIPT</a:t>
            </a:r>
          </a:p>
        </p:txBody>
      </p:sp>
    </p:spTree>
    <p:extLst>
      <p:ext uri="{BB962C8B-B14F-4D97-AF65-F5344CB8AC3E}">
        <p14:creationId xmlns:p14="http://schemas.microsoft.com/office/powerpoint/2010/main" val="228616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279D1F-9EED-46EE-A7DA-4E250362F17F}"/>
              </a:ext>
            </a:extLst>
          </p:cNvPr>
          <p:cNvSpPr/>
          <p:nvPr/>
        </p:nvSpPr>
        <p:spPr>
          <a:xfrm>
            <a:off x="5444" y="-3629"/>
            <a:ext cx="12182927" cy="1115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SCREEN SHOT</a:t>
            </a:r>
            <a:endParaRPr lang="en-US" sz="4400" dirty="0">
              <a:latin typeface="Times New Roman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B218F17-7EB0-485C-A23C-199C13DC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4" y="2635261"/>
            <a:ext cx="3958770" cy="321432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5A6B84C-5185-4DB7-B3DC-AAAD82E4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95" y="2631239"/>
            <a:ext cx="3821373" cy="320697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4B09246-F63A-4231-A2F2-412A0A01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786" y="2634203"/>
            <a:ext cx="3924931" cy="3210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4B6B69-625C-4282-93BD-6E60E1EE00EC}"/>
              </a:ext>
            </a:extLst>
          </p:cNvPr>
          <p:cNvSpPr txBox="1"/>
          <p:nvPr/>
        </p:nvSpPr>
        <p:spPr>
          <a:xfrm>
            <a:off x="375007" y="60343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HOME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0911A-ADB9-4CE7-A32F-4A03A7E3D57F}"/>
              </a:ext>
            </a:extLst>
          </p:cNvPr>
          <p:cNvSpPr txBox="1"/>
          <p:nvPr/>
        </p:nvSpPr>
        <p:spPr>
          <a:xfrm>
            <a:off x="4524803" y="602311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270D4-338C-4010-AF90-03B4F9FC1B7C}"/>
              </a:ext>
            </a:extLst>
          </p:cNvPr>
          <p:cNvSpPr txBox="1"/>
          <p:nvPr/>
        </p:nvSpPr>
        <p:spPr>
          <a:xfrm>
            <a:off x="9239678" y="60375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0534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AA514EA-9FCA-47A2-B613-D83BF2C4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31" y="-1129"/>
            <a:ext cx="10859784" cy="2861898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2D7DE69B-B3E4-4342-AC37-B89DE499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2" y="3971271"/>
            <a:ext cx="10885468" cy="28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6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88A00C6-A85C-4D3D-B14A-47EE7354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1" y="-2535"/>
            <a:ext cx="10063535" cy="286471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2D9D17-BFF3-4D00-B67C-2375F5AA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72" y="3897010"/>
            <a:ext cx="10063536" cy="28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52A29-277C-43E0-A8DF-791AFFD4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39" y="642"/>
            <a:ext cx="10551558" cy="303815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C8662ED-382C-4F47-88DE-4BA846CB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40" y="3579883"/>
            <a:ext cx="10551557" cy="30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896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576</cp:revision>
  <dcterms:created xsi:type="dcterms:W3CDTF">2022-02-08T04:40:01Z</dcterms:created>
  <dcterms:modified xsi:type="dcterms:W3CDTF">2022-02-08T08:27:07Z</dcterms:modified>
</cp:coreProperties>
</file>